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429" r:id="rId10"/>
    <p:sldId id="411" r:id="rId11"/>
    <p:sldId id="412" r:id="rId12"/>
    <p:sldId id="413" r:id="rId13"/>
    <p:sldId id="431" r:id="rId14"/>
    <p:sldId id="432" r:id="rId15"/>
    <p:sldId id="433" r:id="rId16"/>
    <p:sldId id="434" r:id="rId17"/>
    <p:sldId id="435" r:id="rId18"/>
    <p:sldId id="437" r:id="rId19"/>
    <p:sldId id="436" r:id="rId20"/>
    <p:sldId id="438" r:id="rId21"/>
    <p:sldId id="439" r:id="rId22"/>
    <p:sldId id="440" r:id="rId23"/>
    <p:sldId id="441" r:id="rId24"/>
    <p:sldId id="442" r:id="rId25"/>
    <p:sldId id="444" r:id="rId26"/>
    <p:sldId id="443" r:id="rId27"/>
    <p:sldId id="280" r:id="rId28"/>
    <p:sldId id="279" r:id="rId29"/>
    <p:sldId id="391" r:id="rId30"/>
    <p:sldId id="392" r:id="rId31"/>
    <p:sldId id="401" r:id="rId32"/>
    <p:sldId id="402" r:id="rId33"/>
    <p:sldId id="445" r:id="rId34"/>
    <p:sldId id="403" r:id="rId35"/>
    <p:sldId id="404" r:id="rId36"/>
    <p:sldId id="428" r:id="rId37"/>
    <p:sldId id="446" r:id="rId38"/>
    <p:sldId id="409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341B05-7DFC-4510-B5B4-59BE68DEF5C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5:37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1B36D0-F4DC-4AEA-A80D-E2D96C89081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9242C82-0F4E-46EB-B6BA-A55324E5C726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80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Mas sea vuestro hablar: Sí, sí; No, no; porque lo que es más de esto, de mal procede.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3E4438-80C5-4197-BDA6-2D80F4EB2B3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7CF7B2-5DBB-49F7-8919-16757FC11F9D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5:37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7F74F7-9029-4034-8A7A-8A28F00ED395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1659285"/>
            <a:ext cx="66028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El adulto debe cumplir sus promesas. Si usted le prometió a su hijo que</a:t>
            </a:r>
          </a:p>
          <a:p>
            <a:pPr algn="ctr"/>
            <a:r>
              <a:rPr lang="es-ES" sz="3200" b="1" i="0" dirty="0">
                <a:effectLst/>
              </a:rPr>
              <a:t>lo castigaría, hágalo. Cuando no lo hace, le enseña impunidad. Si le</a:t>
            </a:r>
          </a:p>
          <a:p>
            <a:pPr algn="ctr"/>
            <a:r>
              <a:rPr lang="es-ES" sz="3200" b="1" i="0" dirty="0">
                <a:effectLst/>
              </a:rPr>
              <a:t>prometió recompensarlo, cúmplalo también, para que sus palabras no</a:t>
            </a:r>
          </a:p>
          <a:p>
            <a:pPr algn="ctr"/>
            <a:r>
              <a:rPr lang="es-ES" sz="3200" b="1" i="0" dirty="0">
                <a:effectLst/>
              </a:rPr>
              <a:t>pierdan valor delante de sus hijos.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00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341B05-7DFC-4510-B5B4-59BE68DEF5C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22:6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4A3087-467A-4A69-BDC6-C21B5EA853E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573705-6CC6-4172-811E-A83EC23AFD9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2" y="3160015"/>
            <a:ext cx="8989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Instruye al niño en su carrera: Aun cuando fuere viejo no se apartará de ella.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53BDC3-4FCB-4BAD-A1D1-9D5792FE056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CBA92F-91F3-4FDC-AD89-408EF237A06F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22:6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2B0A8E-8824-452F-A7A7-BEC69515D4D8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6836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676426"/>
            <a:ext cx="660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Las lecciones de disciplina, respeto, autoridad y reverencia deben</a:t>
            </a:r>
          </a:p>
          <a:p>
            <a:pPr algn="ctr"/>
            <a:r>
              <a:rPr lang="es-ES" sz="3200" b="1" i="0" dirty="0">
                <a:effectLst/>
              </a:rPr>
              <a:t>presentarse al niño desde temprano. No lo deje para después.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018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29:15-17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8DCEB29-2F5A-40DD-A6CD-718FF1828B9A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90AC6FB-038A-45F1-81A6-1669AD6F5AD0}"/>
              </a:ext>
            </a:extLst>
          </p:cNvPr>
          <p:cNvCxnSpPr/>
          <p:nvPr/>
        </p:nvCxnSpPr>
        <p:spPr>
          <a:xfrm>
            <a:off x="2188392" y="5308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43E960-E974-4AD2-8CD9-B2788714BFA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D8A24F-D5DB-464C-8650-89AF085F23C1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15-La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vara y la corrección dan sabiduría: Mas el muchacho consentido avergonzará á su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madre. 16-Cuando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los impíos son muchos, mucha es la prevaricación; Mas los justos verán la ruina de ellos.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17-Corrige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á tu hijo, y te dará descanso, Y dará deleite á tu alma.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E5E3F3-C299-4F23-B155-73F16ADFEA22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9519707-8676-4F0F-AFC5-3BF07DA2D215}"/>
              </a:ext>
            </a:extLst>
          </p:cNvPr>
          <p:cNvCxnSpPr/>
          <p:nvPr/>
        </p:nvCxnSpPr>
        <p:spPr>
          <a:xfrm>
            <a:off x="2188392" y="5308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BFED15-3EC6-4FCC-93D7-F758B470AE1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9D60A0F-C58D-4F73-BD2D-009BDE13765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29:15-17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4B494ED-654B-4A5A-AED3-769F3474C875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4464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49366" y="1905506"/>
            <a:ext cx="64932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vara en la Biblia es un instrumento de medición (de juicio). Los</a:t>
            </a:r>
          </a:p>
          <a:p>
            <a:pPr algn="ctr"/>
            <a:r>
              <a:rPr lang="es-ES" sz="3200" b="1" i="0" dirty="0">
                <a:effectLst/>
              </a:rPr>
              <a:t>padres deben medir las acciones de sus hijos y hacerles ver dónde se</a:t>
            </a:r>
          </a:p>
          <a:p>
            <a:pPr algn="ctr"/>
            <a:r>
              <a:rPr lang="es-ES" sz="3200" b="1" i="0" dirty="0">
                <a:effectLst/>
              </a:rPr>
              <a:t>equivocaron y qué deben hacer</a:t>
            </a:r>
          </a:p>
          <a:p>
            <a:pPr algn="ctr"/>
            <a:r>
              <a:rPr lang="es-ES" sz="3200" b="1" i="0" dirty="0">
                <a:effectLst/>
              </a:rPr>
              <a:t>para cambiar.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572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151727"/>
            <a:ext cx="6602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mejor disciplina no es</a:t>
            </a:r>
          </a:p>
          <a:p>
            <a:pPr algn="ctr"/>
            <a:r>
              <a:rPr lang="es-ES" sz="3200" b="1" i="0" dirty="0">
                <a:effectLst/>
              </a:rPr>
              <a:t>la que usa la fuerza para no hacer algo. De nada sirve solo decirles lo que no deben hacer. Se les debe decir lo que deben hacer.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720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12:11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EC3D1E-DD9F-447C-9E3A-5E8E96318B6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E4AC05-F945-4317-85B7-8343E76DC510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Es verdad que ningún castigo al presente parece ser causa de gozo, sino de tristeza; mas después da fruto apacible de justicia á los que en él son ejercitados.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784FBE-F2C1-4206-986D-6BB0B09FD4B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5FB7BC-E924-4E67-A472-DB6FA2896558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12:11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6EA40D3-4AB8-4C0B-9488-105F68F4CBA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2738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151727"/>
            <a:ext cx="660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Recuerde que la disciplina es un acto de amor. Lógicamente no nos alegramos al disciplinar, pero si lo hacemos fielmente, producirá frutos.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723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Deuteronomio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CBCDA-E1FB-4E14-A513-F6716BAAC3B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las repetirás á tus hijos, y hablarás de ellas estando en tu casa, y andando por el camino, y al acostarte, y cuando te levantes: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4344679-3468-481F-B8D7-6FB0CDA180F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C6A78BF-8614-429E-8927-26679E6BFCB0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0D3DB-9936-4E44-9A67-1D52A94E7B21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Deuteronomio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6:7</a:t>
            </a:r>
          </a:p>
        </p:txBody>
      </p:sp>
    </p:spTree>
    <p:extLst>
      <p:ext uri="{BB962C8B-B14F-4D97-AF65-F5344CB8AC3E}">
        <p14:creationId xmlns:p14="http://schemas.microsoft.com/office/powerpoint/2010/main" val="4102091618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552419"/>
            <a:ext cx="660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Biblia orienta a que cada padre debe enseñar la Palabra de Dios a su</a:t>
            </a:r>
          </a:p>
          <a:p>
            <a:pPr algn="ctr"/>
            <a:r>
              <a:rPr lang="es-ES" sz="3200" b="1" i="0" dirty="0">
                <a:effectLst/>
              </a:rPr>
              <a:t>hijo diariamente. Tales lecciones nunca deben olvidarse.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861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504521" y="2683698"/>
            <a:ext cx="5229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Dios sabe qué es lo mejor para nosotros y, por eso, también nos dejó reglas claras para que seamos felices.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96E712-583A-4934-92BF-A6FE8180E9F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587F3B-0FA8-45E3-8BC0-57C9B8B22B2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35139FE-A905-40E4-84F0-D60E34A43141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experimenta quien vive según la Ley de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(Salmo 19:7, 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67B56D-7AEA-465A-8188-DB7E565C99C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7-La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ley de Jehová es perfecta, que vuelve el alma: El testimonio de Jehová, fiel, que hace sabio al pequeño.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8-Los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mandamientos de Jehová son rectos, que alegran el corazón: El precepto de Jehová, puro, que alumbra los ojos.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5ECDB92-9A94-4C1D-A658-EADD9FCC4CA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617273-DC45-4F10-8E67-ADEBF22595A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experimenta quien vive según la Ley de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(Salmo 19:7, 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E7FF2D-4BFE-4258-AF2A-3847F20F060F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es 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3:4)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1ABCDC-D533-401F-BF61-17D4470F49D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7564D10-570C-4357-A99F-BF986A14F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8516" r="3849"/>
          <a:stretch/>
        </p:blipFill>
        <p:spPr>
          <a:xfrm>
            <a:off x="4395129" y="1665925"/>
            <a:ext cx="6425027" cy="19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Cualquiera que hace pecado, traspasa también la ley; pues el pecado es transgresión de la ley.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B59062-BE57-492E-A2C3-DF8E6ECAEE2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F9432F8-3224-4091-B82F-4915A6AD7AB5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es 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3:4)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A78090-B894-42D6-81C4-42AAE704CED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En los últimos tiempos, ¿la Ley de Dios sería observada por sus seguidores?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14:12)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38A38D0-CF05-453C-8372-EC1FC5BFA093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0A54566-4128-4764-BFB1-F8F151C9CB89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F730DB-C700-45B4-BDC3-8857F4D035D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Aquí está la paciencia de los santos; aquí están los que guardan los mandamientos de Dios, y la fe de Jesús.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2FDFFB-3E9B-49E4-B427-892A9FE7874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73F8F2-9FF9-4377-A23D-6994144D6FC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En los últimos tiempos, ¿la Ley de Dios sería observada por sus seguidores?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14:12)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788724"/>
            <a:ext cx="6602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Lea Éxodo 20:1 al 17 y conozca los mandamientos de Dios.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1683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7B631AF-16D7-472C-B3B6-27C0C4D6EF51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8341783-34D0-4FF2-A04C-94F3578FC4E3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CBF2577-C25C-4A56-9844-39641F554884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9D1955B-5E02-41E7-81AC-64F4C5CB42E5}"/>
              </a:ext>
            </a:extLst>
          </p:cNvPr>
          <p:cNvCxnSpPr/>
          <p:nvPr/>
        </p:nvCxnSpPr>
        <p:spPr>
          <a:xfrm>
            <a:off x="2188381" y="4982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6A297C-378F-4DA0-8DC7-32EF7D37D2C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Si conocemos la Ley, ¿qué debemos hacer?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12:13, 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5AAE0E-F7CF-4C26-9585-8AA17B770FD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13-El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fin de todo el discurso oído es este: Teme á Dios, y guarda sus mandamientos; porque esto es el todo del hombre.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14-Porque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Dios traerá toda obra á juicio, el cual se hará sobre toda cosa oculta, buena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mala.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5F216A4-75BD-4942-BFC4-738C8E3E8641}"/>
              </a:ext>
            </a:extLst>
          </p:cNvPr>
          <p:cNvCxnSpPr/>
          <p:nvPr/>
        </p:nvCxnSpPr>
        <p:spPr>
          <a:xfrm>
            <a:off x="2188381" y="4982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14FEB9-06C9-456D-A313-3BADE16BA93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04AB938-8EB2-43AA-A306-6ED466E0C53A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Si conocemos la Ley, ¿qué debemos hacer?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12:13, 14)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105890" y="2033187"/>
            <a:ext cx="7703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preparar a mis hijos para este mundo y para la vida eterna. Procuraré enseñarles la Palabra de Dios diariamente. Deseo cumplir la Ley de Dios en mi vida.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“Los que no respetan el orden o la disciplina en esta vida, no respetarían el orden que se observa en el cielo. No podrán ser admitidos allí; porque los que sean dignos de entrar en el cielo amarán el orden y respetarán la disciplina. Los caracteres formados en esta vida determinarán el destino futuro…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21283"/>
            <a:ext cx="9170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Cuando venga Cristo, no cambiará el carácter de ninguna persona... Los padres no deben descuidar ningún deber de su parte para beneficiar a sus hijos. Deben educarlos de tal manera que sean una bendición para la sociedad aquí, y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puedan cosechar la recompensa de la vida eterna”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(Conducción del niño, p. 215).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888733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Contrariamente a lo que se pueda imaginar, la disciplina es un acto de amor. El mismo Dios concuerda con esta</a:t>
            </a:r>
          </a:p>
          <a:p>
            <a:pPr algn="ctr"/>
            <a:r>
              <a:rPr lang="es-ES" sz="3600" b="1" dirty="0"/>
              <a:t>opinión. Él dice: “Yo reprendo y castigo a todos los que amo: sé pues celoso y arrepiéntete” (</a:t>
            </a:r>
            <a:r>
              <a:rPr lang="es-ES" sz="3600" b="1" dirty="0" err="1"/>
              <a:t>Apoc</a:t>
            </a:r>
            <a:r>
              <a:rPr lang="es-ES" sz="3600" b="1" dirty="0"/>
              <a:t>. 3:19).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443841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Muchos piensan que la ausencia de disciplina equivale a amar, y permiten que los niños hagan lo que bien</a:t>
            </a:r>
          </a:p>
          <a:p>
            <a:pPr algn="ctr"/>
            <a:r>
              <a:rPr lang="es-ES" sz="3600" b="1" i="0" u="none" strike="noStrike" baseline="0" dirty="0"/>
              <a:t>les parezca. Como resultado, encontramos padres desesperados con niños agresivos que no sabrán manejar</a:t>
            </a:r>
          </a:p>
          <a:p>
            <a:pPr algn="ctr"/>
            <a:r>
              <a:rPr lang="es-ES" sz="3600" b="1" i="0" u="none" strike="noStrike" baseline="0" dirty="0"/>
              <a:t>las situaciones de la vida en el futuro.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6:4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7630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vosotros, padres, no provoquéis á ira á vuestros hijos; sino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criadlos en disciplina y amonestación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del Señor.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B5EB1E-C0E7-4190-BFF0-30C1FAC8C67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AA103B-73BC-4C4F-AD77-3EEEBBC9A6D3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438908-7A39-4843-84D8-8F7143E6283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se necesita para poner disciplina en el hogar?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02854" y="1878137"/>
            <a:ext cx="6908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Sea amigo de su hijo. Recuerde que la disciplina debe ser un acto de</a:t>
            </a:r>
          </a:p>
          <a:p>
            <a:pPr algn="ctr"/>
            <a:r>
              <a:rPr lang="es-ES" sz="3600" b="1" i="0" u="none" strike="noStrike" baseline="0" dirty="0"/>
              <a:t>amor y no de ira contra su hijo. Si está enfadado por algo que hizo su</a:t>
            </a:r>
          </a:p>
          <a:p>
            <a:pPr algn="ctr"/>
            <a:r>
              <a:rPr lang="es-ES" sz="3600" b="1" i="0" u="none" strike="noStrike" baseline="0" dirty="0"/>
              <a:t>hijo, debe practicar el autocontrol.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52840" y="2484312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Recuerde que usted le está enseñando</a:t>
            </a:r>
          </a:p>
          <a:p>
            <a:pPr algn="ctr"/>
            <a:r>
              <a:rPr lang="es-ES" sz="3600" b="1" i="0" u="none" strike="noStrike" baseline="0" dirty="0"/>
              <a:t>a su hijo a comportarse de manera correcta, y si el niño ve descontrol</a:t>
            </a:r>
          </a:p>
          <a:p>
            <a:pPr algn="ctr"/>
            <a:r>
              <a:rPr lang="es-ES" sz="3600" b="1" i="0" u="none" strike="noStrike" baseline="0" dirty="0"/>
              <a:t>en los padres, lo imitará.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1255</Words>
  <Application>Microsoft Office PowerPoint</Application>
  <PresentationFormat>Widescreen</PresentationFormat>
  <Paragraphs>118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61</cp:revision>
  <dcterms:created xsi:type="dcterms:W3CDTF">2020-09-28T19:13:50Z</dcterms:created>
  <dcterms:modified xsi:type="dcterms:W3CDTF">2020-12-11T15:02:11Z</dcterms:modified>
</cp:coreProperties>
</file>