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361" r:id="rId7"/>
    <p:sldId id="293" r:id="rId8"/>
    <p:sldId id="270" r:id="rId9"/>
    <p:sldId id="411" r:id="rId10"/>
    <p:sldId id="412" r:id="rId11"/>
    <p:sldId id="413" r:id="rId12"/>
    <p:sldId id="386" r:id="rId13"/>
    <p:sldId id="387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388" r:id="rId23"/>
    <p:sldId id="389" r:id="rId24"/>
    <p:sldId id="390" r:id="rId25"/>
    <p:sldId id="422" r:id="rId26"/>
    <p:sldId id="423" r:id="rId27"/>
    <p:sldId id="424" r:id="rId28"/>
    <p:sldId id="280" r:id="rId29"/>
    <p:sldId id="279" r:id="rId30"/>
    <p:sldId id="425" r:id="rId31"/>
    <p:sldId id="391" r:id="rId32"/>
    <p:sldId id="392" r:id="rId33"/>
    <p:sldId id="426" r:id="rId34"/>
    <p:sldId id="401" r:id="rId35"/>
    <p:sldId id="402" r:id="rId36"/>
    <p:sldId id="403" r:id="rId37"/>
    <p:sldId id="404" r:id="rId38"/>
    <p:sldId id="427" r:id="rId39"/>
    <p:sldId id="405" r:id="rId40"/>
    <p:sldId id="406" r:id="rId41"/>
    <p:sldId id="428" r:id="rId42"/>
    <p:sldId id="260" r:id="rId43"/>
    <p:sldId id="409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804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Oh tú, que despedazas tu alma con tu furor, ¿Será dejada la tierra por tu causa, Y serán traspasadas de su lugar las peñas?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18:4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FFF932-E74E-4AE9-A827-417319F3D06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E641FA-8D46-4D6A-9C60-1884705D35C0}"/>
              </a:ext>
            </a:extLst>
          </p:cNvPr>
          <p:cNvSpPr txBox="1"/>
          <p:nvPr/>
        </p:nvSpPr>
        <p:spPr>
          <a:xfrm>
            <a:off x="1936677" y="1882777"/>
            <a:ext cx="975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sobre la falta de control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8EA1756-2E1B-4E23-8D34-6BF0E849D459}"/>
              </a:ext>
            </a:extLst>
          </p:cNvPr>
          <p:cNvCxnSpPr/>
          <p:nvPr/>
        </p:nvCxnSpPr>
        <p:spPr>
          <a:xfrm>
            <a:off x="2188396" y="44453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5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1" y="2890391"/>
            <a:ext cx="5938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Perder el equilibrio emocional no es saludable.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5004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19:45-46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EB1A48B-3C25-4366-864A-A9C5B50A4A8B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14EDA9C-4908-45BE-AED9-796C785516FB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22BC50DD-A2AD-4FD1-AC21-D2AD594F363D}"/>
              </a:ext>
            </a:extLst>
          </p:cNvPr>
          <p:cNvCxnSpPr/>
          <p:nvPr/>
        </p:nvCxnSpPr>
        <p:spPr>
          <a:xfrm>
            <a:off x="2178106" y="50960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626AF517-81EF-4478-8387-43AD5D8AF6A2}"/>
              </a:ext>
            </a:extLst>
          </p:cNvPr>
          <p:cNvCxnSpPr/>
          <p:nvPr/>
        </p:nvCxnSpPr>
        <p:spPr>
          <a:xfrm>
            <a:off x="2178102" y="54932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5879A9-7ABC-4FEF-B0DB-4197558CE98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797013"/>
            <a:ext cx="8907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45-Y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entrando en el templo, comenzó á echar fuera á todos los que vendían y compraban en él.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46-Diciéndoles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: Escrito está: Mi casa, casa de oración es; mas vosotros la habéis hecho cueva de ladrones.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E0A4AE2-9312-4E0C-B502-D67A532CFF94}"/>
              </a:ext>
            </a:extLst>
          </p:cNvPr>
          <p:cNvCxnSpPr/>
          <p:nvPr/>
        </p:nvCxnSpPr>
        <p:spPr>
          <a:xfrm>
            <a:off x="2178106" y="50960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97AD112-73D9-4230-AA33-FC9976E6F505}"/>
              </a:ext>
            </a:extLst>
          </p:cNvPr>
          <p:cNvCxnSpPr/>
          <p:nvPr/>
        </p:nvCxnSpPr>
        <p:spPr>
          <a:xfrm>
            <a:off x="2178102" y="54932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19:45-46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5239A2-84BE-4E28-BEB0-F7DE588EFC7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D147FEF-B0FC-492C-8568-689D627B144E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2377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26:38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B19EB0-7B7D-4467-9177-EEEC8256600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5E451D-CC25-498D-88D7-1021A2386010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Entonces Jesús les dice: Mi alma está muy triste hasta la muerte; quedaos aquí, y velad conmigo.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26:38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0B3B20-F0C1-45E9-855E-AAA32CB2378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362161-B6D7-4295-9990-ADF967A07C75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19406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15:10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012C6E3-E547-4BBA-A4E7-C2559A9A0B5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C868FE-0348-45B8-B6D6-494610131331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Así os digo que hay gozo delante de los ángeles de Dios por un pecador que se arrepiente.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15:10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0DE3B7-2C5A-4995-B436-D17C2F5E093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F59C6C-A78A-404B-B2EC-33182D16F5D6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7007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27:43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017D1A-F53C-49D1-B558-9B55CED7FFB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E3845D-B40A-451F-9668-60923305D5E5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0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Confió en Dios: líbrele ahora si le quiere: porque ha dicho: Soy Hijo de Dios.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27:43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050274-3C90-4082-BC87-2B798FEF5BF9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278FEE-3DBF-4445-BC51-0A0C57A9D041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37602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20:34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0B99FC-97D1-4949-AC99-C7BD553EF46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EF9B26-1178-4D58-995F-36CA68C9F20B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Entonces Jesús, teniendo misericordia de ellos, les tocó los ojos, y luego sus ojos recibieron la vista; y le siguieron.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20:34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D3345DA-9556-49CD-8E30-8C97195DCDF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12BEF99-5578-441B-A745-241780AD518F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aprender de Jesús al tratar con nuestras emociones?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92337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51761" y="2017804"/>
            <a:ext cx="6688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En cada una de estas situaciones Jesús expresó sus emociones –ira, tristeza, alegría, miedo y afecto– de forma equilibrada. El gran problema no es si debemos expresar las emociones o no, la cuestión es hacerlo de</a:t>
            </a:r>
          </a:p>
          <a:p>
            <a:pPr algn="ctr"/>
            <a:r>
              <a:rPr lang="es-ES" sz="3200" b="1" i="0" dirty="0">
                <a:effectLst/>
              </a:rPr>
              <a:t>manera saludable.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010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4897F4D-587D-4182-81E5-21D5CB1F25E4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F3D0A92-0E1D-4394-A3FF-C3D95B57D14A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75D999E-AEC2-4F6A-8FB0-056759053E85}"/>
              </a:ext>
            </a:extLst>
          </p:cNvPr>
          <p:cNvSpPr txBox="1"/>
          <p:nvPr/>
        </p:nvSpPr>
        <p:spPr>
          <a:xfrm>
            <a:off x="2080527" y="1920952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puede hacer cuando está dominado por la emoción o cuando alguien de su familia pierde el control?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26:41)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32687B-9F20-40DA-AD2F-020FF15640B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632624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Velad y orad, para que no entréis en tentación: el espíritu á la verdad está presto, mas la carne enferma.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2CD785-F683-4CA8-A2EF-6F5A0C644D6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E2E1FA-19D6-4C31-9803-F1AEEBCE213C}"/>
              </a:ext>
            </a:extLst>
          </p:cNvPr>
          <p:cNvSpPr txBox="1"/>
          <p:nvPr/>
        </p:nvSpPr>
        <p:spPr>
          <a:xfrm>
            <a:off x="2080527" y="1920952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puede hacer cuando está dominado por la emoción o cuando alguien de su familia pierde el control?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26:41)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56397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607923" y="1750676"/>
            <a:ext cx="6688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No se hace frente a una emoción con otra emoción o por medio de la razón,</a:t>
            </a:r>
          </a:p>
          <a:p>
            <a:pPr algn="ctr"/>
            <a:r>
              <a:rPr lang="es-ES" sz="3200" b="1" i="0" dirty="0">
                <a:effectLst/>
              </a:rPr>
              <a:t>sino por el espíritu. La mejor forma de equilibrar las emociones es a través</a:t>
            </a:r>
          </a:p>
          <a:p>
            <a:pPr algn="ctr"/>
            <a:r>
              <a:rPr lang="es-ES" sz="3200" b="1" i="0" dirty="0">
                <a:effectLst/>
              </a:rPr>
              <a:t>de una vida de oración y comunión con Dios. Debemos permitir que él sea el Señor de nuestras emociones.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1832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4897F4D-587D-4182-81E5-21D5CB1F25E4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F3D0A92-0E1D-4394-A3FF-C3D95B57D14A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957413-E913-4B87-B043-9E1319C8476F}"/>
              </a:ext>
            </a:extLst>
          </p:cNvPr>
          <p:cNvSpPr txBox="1"/>
          <p:nvPr/>
        </p:nvSpPr>
        <p:spPr>
          <a:xfrm>
            <a:off x="2080527" y="1920952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puede hacer Dios si en algún momento perdemos el control de nuestras emociones? </a:t>
            </a:r>
          </a:p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(Salmo 145:14)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267E33-9D22-4BBA-8F1E-4397E6CE719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632624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Sostiene Jehová á todos los que caen, Y levanta á todos los oprimidos.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6DF178-C876-4E5A-B2B5-2BE4C6E8D75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5836C2-9CF0-4126-938F-C4E695201A73}"/>
              </a:ext>
            </a:extLst>
          </p:cNvPr>
          <p:cNvSpPr txBox="1"/>
          <p:nvPr/>
        </p:nvSpPr>
        <p:spPr>
          <a:xfrm>
            <a:off x="2080527" y="1920952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puede hacer Dios si en algún momento perdemos el control de nuestras emociones? </a:t>
            </a:r>
          </a:p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(Salmo 145:14)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14503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35139FE-A905-40E4-84F0-D60E34A43141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3E92F766-7E2C-4FE3-B9D4-D38DDF8BA471}"/>
              </a:ext>
            </a:extLst>
          </p:cNvPr>
          <p:cNvCxnSpPr/>
          <p:nvPr/>
        </p:nvCxnSpPr>
        <p:spPr>
          <a:xfrm>
            <a:off x="2188380" y="54555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B2A877A-B5A3-4D78-8305-4EA4885365E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es el fundamento para la edificación de nuestro carácter?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7:24-27)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24-Cualquiera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pues, que me oye estas palabras, y las hace, le compararé á un hombre prudente, que edificó su casa sobre la peña;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25-Y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descendió lluvia, y vinieron ríos, y soplaron vientos, y combatieron aquella casa; y no cayó: porque estaba fundada sobre la peña…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4C7E9E3-AC24-4B30-9826-76DA5E939285}"/>
              </a:ext>
            </a:extLst>
          </p:cNvPr>
          <p:cNvCxnSpPr/>
          <p:nvPr/>
        </p:nvCxnSpPr>
        <p:spPr>
          <a:xfrm>
            <a:off x="2188380" y="54555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852B5E-82EF-4AFB-9BF3-57281A1CB11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CE4A5C-1F5A-4B65-A7F4-A2C009144DBB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es el fundamento para la edificación de nuestro carácter?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7:24-27)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AF0537F-7A58-4716-A5F2-874784C6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t="7907" r="-2540"/>
          <a:stretch/>
        </p:blipFill>
        <p:spPr>
          <a:xfrm>
            <a:off x="4405403" y="1476790"/>
            <a:ext cx="6598219" cy="19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64085" y="2767818"/>
            <a:ext cx="6688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Si queremos tener auto control en todas las situaciones, es necesario que</a:t>
            </a:r>
          </a:p>
          <a:p>
            <a:pPr algn="ctr"/>
            <a:r>
              <a:rPr lang="es-ES" sz="3200" b="1" i="0" dirty="0">
                <a:effectLst/>
              </a:rPr>
              <a:t>edifiquemos nuestra vida en Cristo.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1189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F5E250-AC40-4101-ACF0-AAB26CEABF96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¿Quién puede ayudarnos a reconocer y elegir entre lo correcto y lo equivocado?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16:8)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5A621E-1DF0-441E-8DD9-CA9551C3AB0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cuando él viniere redargüirá al mundo de pecado, y de justicia, y de juicio: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C38E78-2B1B-4FB3-9745-73A7FE38087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A14334-5ECF-4850-9BFA-4B9BEAB77BBC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¿Quién puede ayudarnos a reconocer y elegir entre lo correcto y lo equivocado?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16:8)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536004" y="2151727"/>
            <a:ext cx="6688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El Espíritu Santo nos convence del cambio que tenemos que hacer en nuestra vida. Nos hace entender qué es pecado y qué es justo</a:t>
            </a:r>
          </a:p>
          <a:p>
            <a:pPr algn="ctr"/>
            <a:r>
              <a:rPr lang="es-ES" sz="3200" b="1" i="0" dirty="0">
                <a:effectLst/>
              </a:rPr>
              <a:t>en nuestra vida.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2692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42D622D8-1C01-4C4F-844C-1045F8F9432F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0CA3C95-CE65-418B-B84B-EF3C6423B90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CB529C96-E718-4F5C-8122-3AA7D9382DB8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12A96F-D96F-43FB-B7D2-B4DEFA0D14D7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¿Quién debe ser nuestro ejemplo?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Pedro 2:21)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8E995E7-91CE-4716-BC89-E1EEE9094B9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08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Porque para esto sois llamados; pues que también Cristo padeció por nosotros, dejándonos ejemplo, para que vosotros sigáis sus pisadas: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20EF8C-72B6-4A69-9BDF-143927968E7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FB0CBD-0246-4590-A6A7-055461784856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¿Quién debe ser nuestro ejemplo?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Pedro 2:21)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021AB3-D3F2-406C-B2F9-57866E1E6AA0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quiere Dios que desarrollemos?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(Gálatas 5:22, 23)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BB9F009-B11F-4C32-A694-A022A1BB8461}"/>
              </a:ext>
            </a:extLst>
          </p:cNvPr>
          <p:cNvCxnSpPr/>
          <p:nvPr/>
        </p:nvCxnSpPr>
        <p:spPr>
          <a:xfrm>
            <a:off x="2188396" y="40891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0228E9C-37CF-4670-8D56-3EB3C3FA1926}"/>
              </a:ext>
            </a:extLst>
          </p:cNvPr>
          <p:cNvCxnSpPr/>
          <p:nvPr/>
        </p:nvCxnSpPr>
        <p:spPr>
          <a:xfrm>
            <a:off x="2188380" y="450008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5E2BAB6-B1B6-4CCC-AFEE-CE0C628AEDF6}"/>
              </a:ext>
            </a:extLst>
          </p:cNvPr>
          <p:cNvCxnSpPr/>
          <p:nvPr/>
        </p:nvCxnSpPr>
        <p:spPr>
          <a:xfrm>
            <a:off x="2188379" y="49213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6328C5-912B-4B3C-99F0-20AC13C0F26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891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645568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22-Mas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el fruto del Espíritu es: caridad, gozo, paz, tolerancia, benignidad, bondad, fe,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23-Mansedumbre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templanza: contra tales cosas no hay ley.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50008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9213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F61E95-8904-4286-BCE8-C2D050DCE3C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C95A05-F211-4110-8204-44242383E8D7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quiere Dios que desarrollemos?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(Gálatas 5:22, 23)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64085" y="2767818"/>
            <a:ext cx="6688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expresión “fruto del Espíritu Santo” indica que, si se lo permitimos, él nos</a:t>
            </a:r>
          </a:p>
          <a:p>
            <a:pPr algn="ctr"/>
            <a:r>
              <a:rPr lang="es-ES" sz="3200" b="1" i="0" dirty="0">
                <a:effectLst/>
              </a:rPr>
              <a:t>ayudará a crecer en cada una de estas áreas importantes de nuestra vida.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672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806E764-A59B-4658-98F5-4A6CD9DD66A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C23EB4B-1FB1-4892-8632-0CCF05CF837E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9321D21-9C07-4E56-98FA-FFD0FAD43E84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FA3E4536-0A62-4B3A-B4D4-5C8C51D7FAD7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C9AA218-D467-4AA1-97CC-38AFD39778E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71434E-33C5-4449-86B3-4D0513911047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¿De qué manera podemos vencer nuestros malos hábitos?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(Gálatas 2:20)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888733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Fuimos creados con un corazón con deseos (Salmo 37:5). Tenemos sentimientos que expresamos por medio de las emociones. Son las que dan color a la vida, son una forma de responder al ambiente y prepararnos</a:t>
            </a:r>
          </a:p>
          <a:p>
            <a:pPr algn="ctr"/>
            <a:r>
              <a:rPr lang="es-ES" sz="3600" b="1" dirty="0"/>
              <a:t>para una acción.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96245"/>
            <a:ext cx="9339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Con Cristo estoy juntamente crucificado, y vivo, no ya yo, mas vive Cristo en mí: y lo que ahora vivo en la carne, lo vivo en la fe del Hijo de Dios, el cual me amó, y se entregó á sí mismo por mí.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¿De qué manera podemos vencer nuestros malos hábitos?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(Gálatas 2:20)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1ACAE90-91A5-4680-80CC-3D04581A2508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D5CE13C-E656-473C-979D-6EA98EFBBF1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4599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8248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vencer mis resentimientos.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Quiero el poder de Dios en mi vida para lograr dominar mis emociones. Decido andar como Cristo, hacer de </a:t>
            </a:r>
            <a:r>
              <a:rPr lang="es-ES" sz="3600" b="1" dirty="0" smtClean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Él </a:t>
            </a:r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mi guía.</a:t>
            </a:r>
          </a:p>
        </p:txBody>
      </p:sp>
    </p:spTree>
    <p:extLst>
      <p:ext uri="{BB962C8B-B14F-4D97-AF65-F5344CB8AC3E}">
        <p14:creationId xmlns:p14="http://schemas.microsoft.com/office/powerpoint/2010/main" val="24523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44554"/>
            <a:ext cx="8013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Quiero permitir que el Espíritu Santo me 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dé poder para desarrollar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el fruto del Espíritu en mi vida.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“Si miramos el lado luminoso de las cosas, encontraremos lo suficiente como para sentirnos alegres y felices. Si ofrecemos sonrisas, las recibiremos de vuelta; si pronunciamos palabras agradables y alegres, nos serán dichas otra vez”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(Mente, carácter y personalidad, t. 2, p. 576).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754847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Las emociones básicas (que no dan origen a las demás) son: ira, alegría, tristeza, miedo y afecto. En sí son neutras, pero en muchos casos han dado origen a sufrimientos a muchos que simplemente no logran dominarse…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960330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...</a:t>
            </a:r>
            <a:r>
              <a:rPr lang="es-ES" sz="3600" b="1" i="0" u="none" strike="noStrike" baseline="0" dirty="0"/>
              <a:t> y en otros casos, a los que no necesitan convivir con alguien que</a:t>
            </a:r>
          </a:p>
          <a:p>
            <a:pPr algn="ctr"/>
            <a:r>
              <a:rPr lang="es-ES" sz="3600" b="1" i="0" u="none" strike="noStrike" baseline="0" dirty="0"/>
              <a:t>tiene dificultades para tratar con sus propias emociones o las de otros. ¿Qué hacer para mantener las emociones</a:t>
            </a:r>
          </a:p>
          <a:p>
            <a:pPr algn="ctr"/>
            <a:r>
              <a:rPr lang="es-ES" sz="3600" b="1" i="0" u="none" strike="noStrike" baseline="0" dirty="0"/>
              <a:t>bajo control?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10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37EE46D-CA08-46A6-8649-53D633FD818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36677" y="1882777"/>
            <a:ext cx="975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sobre la falta de control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753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Es cierto que al necio la ira lo mata, Y al codicioso consume la envidia.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D5ABBD-F2FD-4606-962A-9FB768B8C60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27620B-B346-4799-A199-0C8652B6E4FC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9775BF0-AA37-42E3-881F-22E12C86311E}"/>
              </a:ext>
            </a:extLst>
          </p:cNvPr>
          <p:cNvSpPr txBox="1"/>
          <p:nvPr/>
        </p:nvSpPr>
        <p:spPr>
          <a:xfrm>
            <a:off x="1936677" y="1882777"/>
            <a:ext cx="975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sobre la falta de control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37EE46D-CA08-46A6-8649-53D633FD818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18:4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F89A15-E061-496D-B34D-3D561A59C4E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CBD18F-3D43-46E9-9CE2-147859ECF5BC}"/>
              </a:ext>
            </a:extLst>
          </p:cNvPr>
          <p:cNvSpPr txBox="1"/>
          <p:nvPr/>
        </p:nvSpPr>
        <p:spPr>
          <a:xfrm>
            <a:off x="1936677" y="1882777"/>
            <a:ext cx="975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sobre la falta de control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9ECE0CB-73D4-42D0-B506-04E0AF26B17C}"/>
              </a:ext>
            </a:extLst>
          </p:cNvPr>
          <p:cNvCxnSpPr/>
          <p:nvPr/>
        </p:nvCxnSpPr>
        <p:spPr>
          <a:xfrm>
            <a:off x="2188396" y="44453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1389</Words>
  <Application>Microsoft Office PowerPoint</Application>
  <PresentationFormat>Widescreen</PresentationFormat>
  <Paragraphs>142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52</cp:revision>
  <dcterms:created xsi:type="dcterms:W3CDTF">2020-09-28T19:13:50Z</dcterms:created>
  <dcterms:modified xsi:type="dcterms:W3CDTF">2020-12-11T14:55:39Z</dcterms:modified>
</cp:coreProperties>
</file>