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1" r:id="rId4"/>
    <p:sldId id="360" r:id="rId5"/>
    <p:sldId id="361" r:id="rId6"/>
    <p:sldId id="383" r:id="rId7"/>
    <p:sldId id="306" r:id="rId8"/>
    <p:sldId id="293" r:id="rId9"/>
    <p:sldId id="270" r:id="rId10"/>
    <p:sldId id="384" r:id="rId11"/>
    <p:sldId id="385" r:id="rId12"/>
    <p:sldId id="364" r:id="rId13"/>
    <p:sldId id="386" r:id="rId14"/>
    <p:sldId id="387" r:id="rId15"/>
    <p:sldId id="410" r:id="rId16"/>
    <p:sldId id="411" r:id="rId17"/>
    <p:sldId id="388" r:id="rId18"/>
    <p:sldId id="365" r:id="rId19"/>
    <p:sldId id="389" r:id="rId20"/>
    <p:sldId id="390" r:id="rId21"/>
    <p:sldId id="368" r:id="rId22"/>
    <p:sldId id="320" r:id="rId23"/>
    <p:sldId id="280" r:id="rId24"/>
    <p:sldId id="279" r:id="rId25"/>
    <p:sldId id="391" r:id="rId26"/>
    <p:sldId id="392" r:id="rId27"/>
    <p:sldId id="393" r:id="rId28"/>
    <p:sldId id="394" r:id="rId29"/>
    <p:sldId id="395" r:id="rId30"/>
    <p:sldId id="396" r:id="rId31"/>
    <p:sldId id="397" r:id="rId32"/>
    <p:sldId id="398" r:id="rId33"/>
    <p:sldId id="399" r:id="rId34"/>
    <p:sldId id="400" r:id="rId35"/>
    <p:sldId id="401" r:id="rId36"/>
    <p:sldId id="402" r:id="rId37"/>
    <p:sldId id="403" r:id="rId38"/>
    <p:sldId id="404" r:id="rId39"/>
    <p:sldId id="405" r:id="rId40"/>
    <p:sldId id="406" r:id="rId41"/>
    <p:sldId id="407" r:id="rId42"/>
    <p:sldId id="408" r:id="rId43"/>
    <p:sldId id="260" r:id="rId44"/>
    <p:sldId id="409" r:id="rId45"/>
    <p:sldId id="381" r:id="rId4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51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474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902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956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940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03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26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334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5252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446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258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35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5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D53FCEA6-D5F1-4ACB-88A3-211046767D12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C337842E-1636-4F8D-BC89-0B34F7C2D538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1B13FD7-93BE-46A3-BD07-904540B0DC05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Efesios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5:25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EADF580-C92F-4ABE-AFAF-1C4E02F7464C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¿Cuáles son los deberes entre esposo y esposa?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4980B33-9BBE-45D9-9B38-A3E6C4AB181B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6" y="3160015"/>
            <a:ext cx="8661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Maridos, amad á vuestras mujeres, así como Cristo amó á la iglesia, y se entregó á sí mismo por ella,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EA5A2C99-2516-4496-BBC1-88BAC19A2800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Efesios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5:25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E359BED-7E52-4CBE-B5DB-65C312BA8A6F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¿Cuáles son los deberes entre esposo y esposa?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55003AE-2472-4A93-85A2-474D296AE0C7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14628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3010327" y="2397948"/>
            <a:ext cx="59384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Si la sumisión es la parte de la esposa, el sacrificio es la del marido. Ambos deben entender que en el matrimonio negamos el “yo” en favor del “nosotros”.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72564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1B13FD7-93BE-46A3-BD07-904540B0DC05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Efesios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6:1-3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EADF580-C92F-4ABE-AFAF-1C4E02F7464C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¿Y en cuanto a los padres y los hijos?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FAA7E416-35FC-4A81-BE60-B5A7A3172E7B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8A1B6678-4CDA-420D-9A49-6C3A54549245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6823C14-E85F-4504-AEEC-AA7E0DF99BFB}"/>
              </a:ext>
            </a:extLst>
          </p:cNvPr>
          <p:cNvCxnSpPr/>
          <p:nvPr/>
        </p:nvCxnSpPr>
        <p:spPr>
          <a:xfrm>
            <a:off x="2178106" y="445900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3C52C815-03FB-428B-9F9A-8A125400A515}"/>
              </a:ext>
            </a:extLst>
          </p:cNvPr>
          <p:cNvCxnSpPr/>
          <p:nvPr/>
        </p:nvCxnSpPr>
        <p:spPr>
          <a:xfrm>
            <a:off x="2178102" y="48562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DE8B68FE-A8D9-4A41-BD36-64C65BDB74D0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85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6" y="3160015"/>
            <a:ext cx="89076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2">
                    <a:lumMod val="50000"/>
                  </a:schemeClr>
                </a:solidFill>
              </a:rPr>
              <a:t>1-Hijos, 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obedeced en el Señor á vuestros padres; porque esto es justo. </a:t>
            </a:r>
            <a:r>
              <a:rPr lang="es-ES" sz="2800" b="1" dirty="0" smtClean="0">
                <a:solidFill>
                  <a:schemeClr val="bg2">
                    <a:lumMod val="50000"/>
                  </a:schemeClr>
                </a:solidFill>
              </a:rPr>
              <a:t>2-Honra 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á tu padre y á tu madre, que es el primer mandamiento con promesa, </a:t>
            </a:r>
            <a:r>
              <a:rPr lang="es-ES" sz="2800" b="1" dirty="0" smtClean="0">
                <a:solidFill>
                  <a:schemeClr val="bg2">
                    <a:lumMod val="50000"/>
                  </a:schemeClr>
                </a:solidFill>
              </a:rPr>
              <a:t>3-Para 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que te vaya bien, y seas de larga vida sobre la tierra.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EA5A2C99-2516-4496-BBC1-88BAC19A2800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Efesios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6:1-3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E359BED-7E52-4CBE-B5DB-65C312BA8A6F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¿Y en cuanto a los padres y los hijos?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9E0A4AE2-9312-4E0C-B502-D67A532CFF94}"/>
              </a:ext>
            </a:extLst>
          </p:cNvPr>
          <p:cNvCxnSpPr/>
          <p:nvPr/>
        </p:nvCxnSpPr>
        <p:spPr>
          <a:xfrm>
            <a:off x="2178106" y="445900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097AD112-73D9-4230-AA33-FC9976E6F505}"/>
              </a:ext>
            </a:extLst>
          </p:cNvPr>
          <p:cNvCxnSpPr/>
          <p:nvPr/>
        </p:nvCxnSpPr>
        <p:spPr>
          <a:xfrm>
            <a:off x="2178102" y="48562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980E8A77-6A2F-4FAF-BAD0-A279EFAE71CF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23775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1B13FD7-93BE-46A3-BD07-904540B0DC05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Efesios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6:4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FAA7E416-35FC-4A81-BE60-B5A7A3172E7B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8A1B6678-4CDA-420D-9A49-6C3A54549245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10B642-C4EF-4D64-BEAC-2BA6148DF03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72A65CE-927C-451D-912A-0E6CFF51581A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¿Y en cuanto a los padres y los hijos?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89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6" y="3160015"/>
            <a:ext cx="8907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Y vosotros, padres, no provoquéis á ira á vuestros hijos; sino </a:t>
            </a:r>
            <a:r>
              <a:rPr lang="es-ES" sz="2800" b="1" dirty="0" err="1">
                <a:solidFill>
                  <a:schemeClr val="bg2">
                    <a:lumMod val="50000"/>
                  </a:schemeClr>
                </a:solidFill>
              </a:rPr>
              <a:t>fhhijos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; sino </a:t>
            </a:r>
            <a:r>
              <a:rPr lang="es-ES" sz="2800" b="1" dirty="0" err="1">
                <a:solidFill>
                  <a:schemeClr val="bg2">
                    <a:lumMod val="50000"/>
                  </a:schemeClr>
                </a:solidFill>
              </a:rPr>
              <a:t>fh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 amonestación del Señor.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EA5A2C99-2516-4496-BBC1-88BAC19A2800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Efesios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6:4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660261-DEF2-4B6E-988D-24204D04F33E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4E96B09-7AC8-4A35-A167-F66FF01C3574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¿Y en cuanto a los padres y los hijos?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782462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751761" y="2017804"/>
            <a:ext cx="66884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El niño necesita aprender desde temprano lecciones de disciplina, autoridad, respeto y obediencia. Por otro lado, los padres deben evitar comportamientos contradictorios (haz lo que yo digo, pero no</a:t>
            </a:r>
          </a:p>
          <a:p>
            <a:pPr algn="ctr"/>
            <a:r>
              <a:rPr lang="es-ES" sz="3200" b="1" i="0" dirty="0">
                <a:effectLst/>
              </a:rPr>
              <a:t>lo que yo hago)</a:t>
            </a:r>
            <a:r>
              <a:rPr lang="pt-BR" sz="3200" b="1" i="0" dirty="0">
                <a:effectLst/>
              </a:rPr>
              <a:t>...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7010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751761" y="2151727"/>
            <a:ext cx="66884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...</a:t>
            </a:r>
            <a:r>
              <a:rPr lang="es-ES" sz="3200" b="1" i="0" dirty="0">
                <a:effectLst/>
              </a:rPr>
              <a:t> o desmerecer el valor de los hijos (“no sirves para nada”). El niño debe</a:t>
            </a:r>
          </a:p>
          <a:p>
            <a:pPr algn="ctr"/>
            <a:r>
              <a:rPr lang="es-ES" sz="3200" b="1" i="0" dirty="0">
                <a:effectLst/>
              </a:rPr>
              <a:t>entender que es importante y que su vida tiene un propósito especial.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76947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FAA7E416-35FC-4A81-BE60-B5A7A3172E7B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8A1B6678-4CDA-420D-9A49-6C3A54549245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BA637A5F-3196-4401-A704-31AC63F41DB8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Salmo 133:1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FC7846C-5C10-42A3-869A-D7E791269506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¿Y 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hermanos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DB6D2BA-B8F1-4A61-8336-8F8275E7592B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7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90" b="28189"/>
          <a:stretch/>
        </p:blipFill>
        <p:spPr>
          <a:xfrm>
            <a:off x="0" y="-2486025"/>
            <a:ext cx="12192000" cy="136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">
        <p14:reveal/>
      </p:transition>
    </mc:Choice>
    <mc:Fallback xmlns="">
      <p:transition spd="slow" advClick="0" advTm="3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6" y="3160015"/>
            <a:ext cx="8907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­Mirad cuán bueno y cuán delicioso es Habitar los hermanos igualmente en uno!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EA5A2C99-2516-4496-BBC1-88BAC19A2800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Salmo 133:1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C0E553A-44BC-46A9-8F14-FA28426DE27E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5551C5-4383-4B4E-9E58-5801D042C297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¿Y 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hermanos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656397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3020601" y="1545193"/>
            <a:ext cx="593846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Los hijos suelen competir entre sí por la atención de los padres. Necesitan sentir que son amados y protegidos por igual, para estar unidos. Resumiendo,</a:t>
            </a:r>
          </a:p>
          <a:p>
            <a:pPr algn="ctr"/>
            <a:r>
              <a:rPr lang="es-ES" sz="3200" b="1" i="0" dirty="0">
                <a:effectLst/>
              </a:rPr>
              <a:t>en una familia feliz cada integrante se ocupa en agradar y servir al otro.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6428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1311987" y="3027312"/>
            <a:ext cx="4503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Jesús también preparó un lindo hogar para que vivamos con él.</a:t>
            </a:r>
            <a:endParaRPr lang="pt-BR" sz="3200" b="1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D92237F-855D-4EA5-B242-B4426C7028BF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55CFC32-271E-44A2-B0E3-4BFB38C0F683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05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FDB166F-DAD5-471D-BAA9-F4414A95A393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¿Cuál fue la promesa de Jesús a sus discípulos?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(Juan 14:2,3)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8BDC9B34-1017-426C-98A0-0E586C5C503F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B98F3E79-D8BC-447B-B979-5E72366B4C58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4F65C83C-1081-4D7E-9EB9-9128F71C5603}"/>
              </a:ext>
            </a:extLst>
          </p:cNvPr>
          <p:cNvCxnSpPr/>
          <p:nvPr/>
        </p:nvCxnSpPr>
        <p:spPr>
          <a:xfrm>
            <a:off x="2188380" y="458227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71BA9800-9BE5-4202-B4AC-869BC7D3EDE9}"/>
              </a:ext>
            </a:extLst>
          </p:cNvPr>
          <p:cNvCxnSpPr/>
          <p:nvPr/>
        </p:nvCxnSpPr>
        <p:spPr>
          <a:xfrm>
            <a:off x="2188380" y="503433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1DCFDF80-AE3B-4382-B533-41A1AA91B4E2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D0ECA90-775B-4FDD-9CAD-F97A553CF013}"/>
              </a:ext>
            </a:extLst>
          </p:cNvPr>
          <p:cNvCxnSpPr/>
          <p:nvPr/>
        </p:nvCxnSpPr>
        <p:spPr>
          <a:xfrm>
            <a:off x="2188380" y="546585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40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16792"/>
            <a:ext cx="93391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-En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la casa de mi Padre muchas moradas hay: de otra manera os lo hubiera dicho: voy, pues, á preparar lugar para vosotros. </a:t>
            </a:r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3-Y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si me fuere, y os aparejare lugar, vendré otra vez, y os tomaré á mí mismo: para que donde yo estoy, vosotros también estéis.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1FEE0795-4A8C-4969-B7DD-B4E424102D27}"/>
              </a:ext>
            </a:extLst>
          </p:cNvPr>
          <p:cNvCxnSpPr/>
          <p:nvPr/>
        </p:nvCxnSpPr>
        <p:spPr>
          <a:xfrm>
            <a:off x="2188380" y="458227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87A793DD-B0F7-46BF-9094-59362E51CDE7}"/>
              </a:ext>
            </a:extLst>
          </p:cNvPr>
          <p:cNvCxnSpPr/>
          <p:nvPr/>
        </p:nvCxnSpPr>
        <p:spPr>
          <a:xfrm>
            <a:off x="2188380" y="503433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CE1E1FDC-312D-4FA2-AB7B-9910F5B8570C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38F2CAA-A05C-4D46-AE1B-8F4D23497C59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¿Cuál fue la promesa de Jesús a sus discípulos?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(Juan 14:2,3)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438D3778-5CCB-4CF1-8CCC-3DF01949CFAA}"/>
              </a:ext>
            </a:extLst>
          </p:cNvPr>
          <p:cNvCxnSpPr/>
          <p:nvPr/>
        </p:nvCxnSpPr>
        <p:spPr>
          <a:xfrm>
            <a:off x="2188380" y="546585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549200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434A086C-5EB3-4698-96F3-9C6DDFB0EFF6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E635A69-F3DE-4CCC-A598-6B43BBBFCAFE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¿Cómo es el hogar que preparó para nosotros?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FB55249-8908-40D4-896C-0E78A3ABA2A4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0A41B092-A986-45A0-83AC-1EC5A35285D4}"/>
              </a:ext>
            </a:extLst>
          </p:cNvPr>
          <p:cNvCxnSpPr/>
          <p:nvPr/>
        </p:nvCxnSpPr>
        <p:spPr>
          <a:xfrm>
            <a:off x="2188380" y="458227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6188E55D-46ED-4822-AECF-3F8B68C30135}"/>
              </a:ext>
            </a:extLst>
          </p:cNvPr>
          <p:cNvSpPr txBox="1"/>
          <p:nvPr/>
        </p:nvSpPr>
        <p:spPr>
          <a:xfrm>
            <a:off x="2080514" y="258575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Corintios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2:9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EB4114C-CD1D-4732-A2E1-50A102064EF0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3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16792"/>
            <a:ext cx="9195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Antes, como está escrito: Cosas que ojo no </a:t>
            </a:r>
            <a:r>
              <a:rPr lang="es-ES" sz="2800" b="1" i="0" dirty="0" err="1">
                <a:solidFill>
                  <a:schemeClr val="bg2">
                    <a:lumMod val="50000"/>
                  </a:schemeClr>
                </a:solidFill>
                <a:effectLst/>
              </a:rPr>
              <a:t>vió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, ni oreja oyó</a:t>
            </a:r>
            <a:r>
              <a:rPr lang="es-ES" sz="2800" b="1" i="0">
                <a:solidFill>
                  <a:schemeClr val="bg2">
                    <a:lumMod val="50000"/>
                  </a:schemeClr>
                </a:solidFill>
                <a:effectLst/>
              </a:rPr>
              <a:t>, </a:t>
            </a:r>
            <a:r>
              <a:rPr lang="es-ES" sz="2800" b="1" i="0" smtClean="0">
                <a:solidFill>
                  <a:schemeClr val="bg2">
                    <a:lumMod val="50000"/>
                  </a:schemeClr>
                </a:solidFill>
                <a:effectLst/>
              </a:rPr>
              <a:t>ni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han subido en corazón de hombre, Son las que ha Dios preparado para aquellos que le aman.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071C1AF-419E-4D4B-9B2E-19794D4D4A62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¿Cómo es el hogar que preparó para nosotros?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1FEE0795-4A8C-4969-B7DD-B4E424102D27}"/>
              </a:ext>
            </a:extLst>
          </p:cNvPr>
          <p:cNvCxnSpPr/>
          <p:nvPr/>
        </p:nvCxnSpPr>
        <p:spPr>
          <a:xfrm>
            <a:off x="2188380" y="458227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9443253-785D-4490-9420-0181F98E358F}"/>
              </a:ext>
            </a:extLst>
          </p:cNvPr>
          <p:cNvSpPr txBox="1"/>
          <p:nvPr/>
        </p:nvSpPr>
        <p:spPr>
          <a:xfrm>
            <a:off x="2080514" y="258575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Corintios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2:9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3443ADA-5653-4075-9672-4B2E9746CE48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612176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434A086C-5EB3-4698-96F3-9C6DDFB0EFF6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FB55249-8908-40D4-896C-0E78A3ABA2A4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6188E55D-46ED-4822-AECF-3F8B68C30135}"/>
              </a:ext>
            </a:extLst>
          </p:cNvPr>
          <p:cNvSpPr txBox="1"/>
          <p:nvPr/>
        </p:nvSpPr>
        <p:spPr>
          <a:xfrm>
            <a:off x="2080514" y="258575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Isaías 32:18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B2D076D-46BC-446E-9FEA-CEC02E132C8A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811DFAD-AFBE-43F4-8663-95FBCD4E1C69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¿Cómo es el hogar que preparó para nosotros?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20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16792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Y mi pueblo habitará en morada de paz, y en habitaciones seguras, y en recreos de reposo.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9443253-785D-4490-9420-0181F98E358F}"/>
              </a:ext>
            </a:extLst>
          </p:cNvPr>
          <p:cNvSpPr txBox="1"/>
          <p:nvPr/>
        </p:nvSpPr>
        <p:spPr>
          <a:xfrm>
            <a:off x="2080514" y="258575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Isaías 32:18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F2DAB4F-CB3E-44BD-B16C-9E72BDA48BE0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209B98F-59F8-4E42-A931-F453C5EE9A64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¿Cómo es el hogar que preparó para nosotros?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356823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6188E55D-46ED-4822-AECF-3F8B68C30135}"/>
              </a:ext>
            </a:extLst>
          </p:cNvPr>
          <p:cNvSpPr txBox="1"/>
          <p:nvPr/>
        </p:nvSpPr>
        <p:spPr>
          <a:xfrm>
            <a:off x="2080514" y="258575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Isaías 60:18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24707C52-61A9-44DC-B581-4B166D6C1977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4A47C238-A083-4377-879C-CA90C7A7F7E2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37D8F78C-BF0A-4F22-9BF9-FB4DF18D00FE}"/>
              </a:ext>
            </a:extLst>
          </p:cNvPr>
          <p:cNvCxnSpPr/>
          <p:nvPr/>
        </p:nvCxnSpPr>
        <p:spPr>
          <a:xfrm>
            <a:off x="2188379" y="459254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72E86C4B-AD11-48D7-8F6E-C39CAB1F8DDA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67D6B4C-1F0F-4046-80AF-62675653C574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¿Cómo es el hogar que preparó para nosotros?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43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8" y="-1"/>
            <a:ext cx="12281536" cy="6908363"/>
          </a:xfrm>
          <a:prstGeom prst="rect">
            <a:avLst/>
          </a:prstGeom>
        </p:spPr>
      </p:pic>
      <p:pic>
        <p:nvPicPr>
          <p:cNvPr id="4" name="Imagem 3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DF538739-EB75-420E-99A4-BE05655035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" t="12361" r="7575"/>
          <a:stretch/>
        </p:blipFill>
        <p:spPr>
          <a:xfrm>
            <a:off x="4392599" y="1578609"/>
            <a:ext cx="6425027" cy="199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1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16792"/>
            <a:ext cx="9195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Nunca más se oirá en tu tierra violencia, destrucción ni quebrantamiento en tus términos; mas á tus muros llamarás Salud, y á tus puertas Alabanza.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9443253-785D-4490-9420-0181F98E358F}"/>
              </a:ext>
            </a:extLst>
          </p:cNvPr>
          <p:cNvSpPr txBox="1"/>
          <p:nvPr/>
        </p:nvSpPr>
        <p:spPr>
          <a:xfrm>
            <a:off x="2080514" y="258575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Isaías 60:18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DE6DB87A-DB75-420D-B61D-ACF6A1D408A1}"/>
              </a:ext>
            </a:extLst>
          </p:cNvPr>
          <p:cNvCxnSpPr/>
          <p:nvPr/>
        </p:nvCxnSpPr>
        <p:spPr>
          <a:xfrm>
            <a:off x="2188379" y="459254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95FE6D5-0670-47C4-8825-E496246FBECE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1DB22D9-E8A4-4916-8C33-8A099204E5E5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¿Cómo es el hogar que preparó para nosotros?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98079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6188E55D-46ED-4822-AECF-3F8B68C30135}"/>
              </a:ext>
            </a:extLst>
          </p:cNvPr>
          <p:cNvSpPr txBox="1"/>
          <p:nvPr/>
        </p:nvSpPr>
        <p:spPr>
          <a:xfrm>
            <a:off x="2080514" y="258575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Isaías 33:24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24707C52-61A9-44DC-B581-4B166D6C1977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4A47C238-A083-4377-879C-CA90C7A7F7E2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AC3CFEC6-FC4B-4CE9-9964-8CD09476CE91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A850136-06BE-4D61-977B-4778353B1A41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¿Cómo es el hogar que preparó para nosotros?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5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16792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No dirá el morador: Estoy enfermo: el pueblo que morare en ella será absuelto de pecado.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9443253-785D-4490-9420-0181F98E358F}"/>
              </a:ext>
            </a:extLst>
          </p:cNvPr>
          <p:cNvSpPr txBox="1"/>
          <p:nvPr/>
        </p:nvSpPr>
        <p:spPr>
          <a:xfrm>
            <a:off x="2080514" y="258575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Isaías 33:24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F986F74-5057-4EEF-9D90-1055CF87A8B2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BF13638-CF39-493B-984B-4E7D73F302D2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¿Cómo es el hogar que preparó para nosotros?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27712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6188E55D-46ED-4822-AECF-3F8B68C30135}"/>
              </a:ext>
            </a:extLst>
          </p:cNvPr>
          <p:cNvSpPr txBox="1"/>
          <p:nvPr/>
        </p:nvSpPr>
        <p:spPr>
          <a:xfrm>
            <a:off x="2080514" y="258575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Apocalipsis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21:3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2DDDA1C5-61CE-46A1-B548-6543F55B4D66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A8A04623-C101-4CFB-ADCA-AC000959C816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C95F570F-F6E5-4A97-915C-DA4F73FC6D3D}"/>
              </a:ext>
            </a:extLst>
          </p:cNvPr>
          <p:cNvCxnSpPr/>
          <p:nvPr/>
        </p:nvCxnSpPr>
        <p:spPr>
          <a:xfrm>
            <a:off x="2188379" y="459254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C6DA122-3F53-4317-8367-96134D128832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2B01F5F-4BC9-4A88-990B-A573897EF79F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¿Cómo es el hogar que preparó para nosotros?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14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16792"/>
            <a:ext cx="9195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Y oí una gran voz del cielo que decía: He aquí el tabernáculo de Dios con los hombres, y morará con ellos; y ellos serán su pueblo, y el mismo Dios será su Dios con ellos.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9443253-785D-4490-9420-0181F98E358F}"/>
              </a:ext>
            </a:extLst>
          </p:cNvPr>
          <p:cNvSpPr txBox="1"/>
          <p:nvPr/>
        </p:nvSpPr>
        <p:spPr>
          <a:xfrm>
            <a:off x="2080514" y="258575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Apocalipsis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21:3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9875099-E517-4000-B1CC-4324AEA9EDB1}"/>
              </a:ext>
            </a:extLst>
          </p:cNvPr>
          <p:cNvCxnSpPr/>
          <p:nvPr/>
        </p:nvCxnSpPr>
        <p:spPr>
          <a:xfrm>
            <a:off x="2188379" y="459254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C0579140-559F-487C-BD05-D41CE8AD7313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13B0BE7-CB96-44D7-A9D0-FB6E3FC6BCC5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¿Cómo es el hogar que preparó para nosotros?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795858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2302A053-DD03-41C1-96CC-A1BB1170437D}"/>
              </a:ext>
            </a:extLst>
          </p:cNvPr>
          <p:cNvCxnSpPr/>
          <p:nvPr/>
        </p:nvCxnSpPr>
        <p:spPr>
          <a:xfrm>
            <a:off x="2188396" y="331855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83C37275-88D3-46AE-8144-B5796BD28F5A}"/>
              </a:ext>
            </a:extLst>
          </p:cNvPr>
          <p:cNvCxnSpPr/>
          <p:nvPr/>
        </p:nvCxnSpPr>
        <p:spPr>
          <a:xfrm>
            <a:off x="2188380" y="372952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2486A92D-D5A9-4308-B445-787BBB2526F0}"/>
              </a:ext>
            </a:extLst>
          </p:cNvPr>
          <p:cNvCxnSpPr/>
          <p:nvPr/>
        </p:nvCxnSpPr>
        <p:spPr>
          <a:xfrm>
            <a:off x="2188379" y="415076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D0A56BF1-9FF3-4790-B1D1-A0C49B4C30C2}"/>
              </a:ext>
            </a:extLst>
          </p:cNvPr>
          <p:cNvCxnSpPr/>
          <p:nvPr/>
        </p:nvCxnSpPr>
        <p:spPr>
          <a:xfrm>
            <a:off x="2188379" y="457200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47122087-DC04-4A67-9B89-9176AD090F7F}"/>
              </a:ext>
            </a:extLst>
          </p:cNvPr>
          <p:cNvCxnSpPr/>
          <p:nvPr/>
        </p:nvCxnSpPr>
        <p:spPr>
          <a:xfrm>
            <a:off x="2188380" y="501379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965CF270-B482-4D13-A127-8C7596A2D425}"/>
              </a:ext>
            </a:extLst>
          </p:cNvPr>
          <p:cNvCxnSpPr/>
          <p:nvPr/>
        </p:nvCxnSpPr>
        <p:spPr>
          <a:xfrm>
            <a:off x="2188380" y="543503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12723FC3-6601-45E1-8453-F264AF34619E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Cuándo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podremos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estar 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allá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Tesalonicenses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4:16, 17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F2B0A5D-DC91-43FA-8FA3-65EADD11531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68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31855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2875008"/>
            <a:ext cx="91953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16-Porque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el mismo Señor con aclamación, con voz de arcángel, y con trompeta de Dios, descenderá del cielo; y los muertos en Cristo resucitarán primero: </a:t>
            </a:r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17-Luego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nosotros, los que vivimos, los que quedamos, juntamente con ellos seremos arrebatados en las nubes á recibir al Señor en el aire, y así estaremos siempre con el Señor.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372952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9875099-E517-4000-B1CC-4324AEA9EDB1}"/>
              </a:ext>
            </a:extLst>
          </p:cNvPr>
          <p:cNvCxnSpPr/>
          <p:nvPr/>
        </p:nvCxnSpPr>
        <p:spPr>
          <a:xfrm>
            <a:off x="2188379" y="415076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52170C39-75E0-47FA-ACD4-AAF00B0AA4E3}"/>
              </a:ext>
            </a:extLst>
          </p:cNvPr>
          <p:cNvCxnSpPr/>
          <p:nvPr/>
        </p:nvCxnSpPr>
        <p:spPr>
          <a:xfrm>
            <a:off x="2188379" y="457200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E7F1149E-26D8-409C-A629-2FC9CE5A197B}"/>
              </a:ext>
            </a:extLst>
          </p:cNvPr>
          <p:cNvCxnSpPr/>
          <p:nvPr/>
        </p:nvCxnSpPr>
        <p:spPr>
          <a:xfrm>
            <a:off x="2188380" y="501379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5053A73E-5EAE-40A0-82F8-B8E3196D8B0B}"/>
              </a:ext>
            </a:extLst>
          </p:cNvPr>
          <p:cNvCxnSpPr/>
          <p:nvPr/>
        </p:nvCxnSpPr>
        <p:spPr>
          <a:xfrm>
            <a:off x="2188380" y="543503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974A3B2D-E354-42A1-ACD9-CE86F6E0B265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98C9F98-59AF-48C2-BD9F-E7F1F45B0F73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Cuándo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podremos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estar 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allá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Tesalonicenses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4:16, 17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13837"/>
      </p:ext>
    </p:extLst>
  </p:cSld>
  <p:clrMapOvr>
    <a:masterClrMapping/>
  </p:clrMapOvr>
  <p:transition spd="slow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2302A053-DD03-41C1-96CC-A1BB1170437D}"/>
              </a:ext>
            </a:extLst>
          </p:cNvPr>
          <p:cNvCxnSpPr/>
          <p:nvPr/>
        </p:nvCxnSpPr>
        <p:spPr>
          <a:xfrm>
            <a:off x="2188396" y="331855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83C37275-88D3-46AE-8144-B5796BD28F5A}"/>
              </a:ext>
            </a:extLst>
          </p:cNvPr>
          <p:cNvCxnSpPr/>
          <p:nvPr/>
        </p:nvCxnSpPr>
        <p:spPr>
          <a:xfrm>
            <a:off x="2188380" y="372952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2486A92D-D5A9-4308-B445-787BBB2526F0}"/>
              </a:ext>
            </a:extLst>
          </p:cNvPr>
          <p:cNvCxnSpPr/>
          <p:nvPr/>
        </p:nvCxnSpPr>
        <p:spPr>
          <a:xfrm>
            <a:off x="2188379" y="415076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12723FC3-6601-45E1-8453-F264AF34619E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Qué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sucederá 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entonces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Apocalipsis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20:6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01827FB-0812-4A6B-AA4A-BCBE0E4A854C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B4D6217-D8E9-4035-B437-6600D5F6E00E}"/>
              </a:ext>
            </a:extLst>
          </p:cNvPr>
          <p:cNvCxnSpPr/>
          <p:nvPr/>
        </p:nvCxnSpPr>
        <p:spPr>
          <a:xfrm>
            <a:off x="2188380" y="46131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06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31855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2875008"/>
            <a:ext cx="93392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Bienaventurado y santo el que tiene parte en la primera resurrección; la segunda muerte no tiene potestad en éstos; antes serán sacerdotes de Dios y de Cristo, y reinarán con él mil años.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372952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9875099-E517-4000-B1CC-4324AEA9EDB1}"/>
              </a:ext>
            </a:extLst>
          </p:cNvPr>
          <p:cNvCxnSpPr/>
          <p:nvPr/>
        </p:nvCxnSpPr>
        <p:spPr>
          <a:xfrm>
            <a:off x="2188379" y="415076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0526BB32-AE62-4802-B0B1-E011BCD44B54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388C419-6D52-48BE-90B4-4CDCDC29479A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Qué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sucederá 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entonces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Apocalipsis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20:6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5906CEB-7798-475B-80F3-C20776DFB75E}"/>
              </a:ext>
            </a:extLst>
          </p:cNvPr>
          <p:cNvCxnSpPr/>
          <p:nvPr/>
        </p:nvCxnSpPr>
        <p:spPr>
          <a:xfrm>
            <a:off x="2188380" y="46131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725019"/>
      </p:ext>
    </p:extLst>
  </p:cSld>
  <p:clrMapOvr>
    <a:masterClrMapping/>
  </p:clrMapOvr>
  <p:transition spd="slow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20732B6-6108-4A48-A71C-36D1A140C066}"/>
              </a:ext>
            </a:extLst>
          </p:cNvPr>
          <p:cNvCxnSpPr/>
          <p:nvPr/>
        </p:nvCxnSpPr>
        <p:spPr>
          <a:xfrm>
            <a:off x="2188396" y="373979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F7BF0D1-7BD2-49C3-B583-3A0494C6C004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sucederá con los que no aceptaron a Cristo?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Apocalipsis 20:5,12-14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FDA15E97-AB6C-41B3-A4AB-1D4B3403CEA7}"/>
              </a:ext>
            </a:extLst>
          </p:cNvPr>
          <p:cNvCxnSpPr/>
          <p:nvPr/>
        </p:nvCxnSpPr>
        <p:spPr>
          <a:xfrm>
            <a:off x="2188380" y="41507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7B1396F1-6C85-44E0-9F5A-B6EE92514735}"/>
              </a:ext>
            </a:extLst>
          </p:cNvPr>
          <p:cNvCxnSpPr/>
          <p:nvPr/>
        </p:nvCxnSpPr>
        <p:spPr>
          <a:xfrm>
            <a:off x="2188379" y="45720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40086517-3B8D-424C-830C-A72CE3B78517}"/>
              </a:ext>
            </a:extLst>
          </p:cNvPr>
          <p:cNvCxnSpPr/>
          <p:nvPr/>
        </p:nvCxnSpPr>
        <p:spPr>
          <a:xfrm>
            <a:off x="2183234" y="50035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E0DE1213-470C-4639-B5C0-A5FCCA647CE6}"/>
              </a:ext>
            </a:extLst>
          </p:cNvPr>
          <p:cNvCxnSpPr/>
          <p:nvPr/>
        </p:nvCxnSpPr>
        <p:spPr>
          <a:xfrm>
            <a:off x="2183233" y="54247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5ED86B62-CBDA-4DE0-8BE2-BEBE0C96F5BA}"/>
              </a:ext>
            </a:extLst>
          </p:cNvPr>
          <p:cNvCxnSpPr/>
          <p:nvPr/>
        </p:nvCxnSpPr>
        <p:spPr>
          <a:xfrm>
            <a:off x="2188362" y="585627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1120994F-CBC9-4ED1-9923-DA937ADEE0ED}"/>
              </a:ext>
            </a:extLst>
          </p:cNvPr>
          <p:cNvCxnSpPr/>
          <p:nvPr/>
        </p:nvCxnSpPr>
        <p:spPr>
          <a:xfrm>
            <a:off x="2203747" y="629805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91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22710" y="1549686"/>
            <a:ext cx="79465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Un predicador le preguntó a un niño dónde quedaba el cielo. Señalando hacia un edificio del frente, dijo: “Es en</a:t>
            </a:r>
          </a:p>
          <a:p>
            <a:pPr algn="ctr"/>
            <a:r>
              <a:rPr lang="es-ES" sz="3600" b="1" i="0" u="none" strike="noStrike" baseline="0" dirty="0"/>
              <a:t>el departamento 902 de aquel edificio”. El niño había visto las borracheras y las peleas de su padre y oía a su</a:t>
            </a:r>
          </a:p>
          <a:p>
            <a:pPr algn="ctr"/>
            <a:r>
              <a:rPr lang="es-ES" sz="3600" b="1" i="0" u="none" strike="noStrike" baseline="0" dirty="0"/>
              <a:t>madre decir que esa casa era un infierno.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2234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3979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296245"/>
            <a:ext cx="9339203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7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5- Pero los muertos no volverán a vivir hasta que se cumplieron mil años. Esta es la primera resurrección. 12-Y </a:t>
            </a:r>
            <a:r>
              <a:rPr lang="es-ES" sz="27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vi los muertos, grandes y pequeños, que estaban delante de Dios; y los libros fueron abiertos: y otro libro </a:t>
            </a:r>
            <a:r>
              <a:rPr lang="es-ES" sz="2700" b="1" i="0" dirty="0" err="1">
                <a:solidFill>
                  <a:schemeClr val="bg2">
                    <a:lumMod val="50000"/>
                  </a:schemeClr>
                </a:solidFill>
                <a:effectLst/>
              </a:rPr>
              <a:t>fué</a:t>
            </a:r>
            <a:r>
              <a:rPr lang="es-ES" sz="27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 abierto, el cual es de la vida: y fueron juzgados los muertos por las cosas que estaban escritas en los libros, según sus obras. </a:t>
            </a:r>
            <a:r>
              <a:rPr lang="es-ES" sz="27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(…)14-Y la muerte y el hades fueran lanzados al lago de fuego. Esta es la muerte segunda.</a:t>
            </a:r>
            <a:endParaRPr lang="pt-BR" sz="27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507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9875099-E517-4000-B1CC-4324AEA9EDB1}"/>
              </a:ext>
            </a:extLst>
          </p:cNvPr>
          <p:cNvCxnSpPr/>
          <p:nvPr/>
        </p:nvCxnSpPr>
        <p:spPr>
          <a:xfrm>
            <a:off x="2188379" y="45720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C1ACAE90-91A5-4680-80CC-3D04581A2508}"/>
              </a:ext>
            </a:extLst>
          </p:cNvPr>
          <p:cNvCxnSpPr/>
          <p:nvPr/>
        </p:nvCxnSpPr>
        <p:spPr>
          <a:xfrm>
            <a:off x="2183234" y="50035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4758E4CD-7CBC-4EC3-B86C-7EA63260EA03}"/>
              </a:ext>
            </a:extLst>
          </p:cNvPr>
          <p:cNvCxnSpPr/>
          <p:nvPr/>
        </p:nvCxnSpPr>
        <p:spPr>
          <a:xfrm>
            <a:off x="2183233" y="54247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7D60815B-B814-4A91-BAEF-5685AEB3DEB4}"/>
              </a:ext>
            </a:extLst>
          </p:cNvPr>
          <p:cNvCxnSpPr/>
          <p:nvPr/>
        </p:nvCxnSpPr>
        <p:spPr>
          <a:xfrm>
            <a:off x="2188362" y="585627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CADB57E0-2E8A-436F-9931-92BCD8002E63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sucederá con los que no aceptaron a Cristo?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Apocalipsis 20:5,12-14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89622976-80B0-455C-9CD6-6FF79C503A0E}"/>
              </a:ext>
            </a:extLst>
          </p:cNvPr>
          <p:cNvCxnSpPr/>
          <p:nvPr/>
        </p:nvCxnSpPr>
        <p:spPr>
          <a:xfrm>
            <a:off x="2203747" y="629805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3E4309BE-FFD6-4E79-BB62-60E79EFDE524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4599"/>
      </p:ext>
    </p:extLst>
  </p:cSld>
  <p:clrMapOvr>
    <a:masterClrMapping/>
  </p:clrMapOvr>
  <p:transition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3DE6AB42-4FC1-43F2-8093-5AF18484F4EB}"/>
              </a:ext>
            </a:extLst>
          </p:cNvPr>
          <p:cNvCxnSpPr/>
          <p:nvPr/>
        </p:nvCxnSpPr>
        <p:spPr>
          <a:xfrm>
            <a:off x="2188396" y="373979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93F0BFBC-1998-47CF-B204-71DA4B68887E}"/>
              </a:ext>
            </a:extLst>
          </p:cNvPr>
          <p:cNvCxnSpPr/>
          <p:nvPr/>
        </p:nvCxnSpPr>
        <p:spPr>
          <a:xfrm>
            <a:off x="2188380" y="41507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02578E1B-1636-49D3-BBEE-9A5FFFF0FE69}"/>
              </a:ext>
            </a:extLst>
          </p:cNvPr>
          <p:cNvCxnSpPr/>
          <p:nvPr/>
        </p:nvCxnSpPr>
        <p:spPr>
          <a:xfrm>
            <a:off x="2188379" y="45720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0FDEC8FA-9898-4172-839D-81AE64831A1F}"/>
              </a:ext>
            </a:extLst>
          </p:cNvPr>
          <p:cNvCxnSpPr/>
          <p:nvPr/>
        </p:nvCxnSpPr>
        <p:spPr>
          <a:xfrm>
            <a:off x="2183234" y="50035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9363D264-5BC3-4A6E-80EF-4AA0B387E996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Después de la derrota final del mal ¿dónde será nuestro hogar eterno? 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Apocalipsis 21:1, 2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6444B73-7162-450D-9D1D-3A1F222FC817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75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3979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296245"/>
            <a:ext cx="93392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1-Y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vi un cielo nuevo, y una tierra nueva: porque el primer cielo y la primera tierra se fueron, y el mar ya no es. </a:t>
            </a:r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2-Y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yo Juan vi la santa ciudad, </a:t>
            </a:r>
            <a:r>
              <a:rPr lang="es-ES" sz="2800" b="1" i="0" dirty="0" err="1">
                <a:solidFill>
                  <a:schemeClr val="bg2">
                    <a:lumMod val="50000"/>
                  </a:schemeClr>
                </a:solidFill>
                <a:effectLst/>
              </a:rPr>
              <a:t>Jerusalem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 nueva, que descendía del cielo, de Dios, dispuesta como una esposa ataviada para su marido.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507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9875099-E517-4000-B1CC-4324AEA9EDB1}"/>
              </a:ext>
            </a:extLst>
          </p:cNvPr>
          <p:cNvCxnSpPr/>
          <p:nvPr/>
        </p:nvCxnSpPr>
        <p:spPr>
          <a:xfrm>
            <a:off x="2188379" y="45720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C1ACAE90-91A5-4680-80CC-3D04581A2508}"/>
              </a:ext>
            </a:extLst>
          </p:cNvPr>
          <p:cNvCxnSpPr/>
          <p:nvPr/>
        </p:nvCxnSpPr>
        <p:spPr>
          <a:xfrm>
            <a:off x="2183234" y="50035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B0B76B70-6FD9-4B6D-A9C5-441877FE3BA5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3586F08-6575-48C6-9DBC-E0700AD11898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Después de la derrota final del mal ¿dónde será nuestro hogar eterno? 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Apocalipsis 21:1, 2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386085"/>
      </p:ext>
    </p:extLst>
  </p:cSld>
  <p:clrMapOvr>
    <a:masterClrMapping/>
  </p:clrMapOvr>
  <p:transition spd="slow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DD67913-EDD4-4F10-A456-D5218BD09A8C}"/>
              </a:ext>
            </a:extLst>
          </p:cNvPr>
          <p:cNvSpPr txBox="1"/>
          <p:nvPr/>
        </p:nvSpPr>
        <p:spPr>
          <a:xfrm>
            <a:off x="2005951" y="2099315"/>
            <a:ext cx="83849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Trataré que mi hogar sea un lugar mejor cada día.</a:t>
            </a:r>
          </a:p>
          <a:p>
            <a:pPr algn="ctr"/>
            <a:r>
              <a:rPr lang="es-ES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Deseo prepararme con mi familia para vivir en el hogar que Dios tiene preparado para nosotros.</a:t>
            </a:r>
            <a:endParaRPr lang="pt-BR" sz="3600" b="1" dirty="0">
              <a:solidFill>
                <a:schemeClr val="bg1"/>
              </a:solidFill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0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726059" y="1510308"/>
            <a:ext cx="84570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“La restauración y la elevación de la humanidad empiezan en el hogar. La obra de los padres es cimiento de toda otra obra. La sociedad se compone de</a:t>
            </a:r>
          </a:p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familias, y será lo que la hagan las cabezas de familia.</a:t>
            </a:r>
          </a:p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Del corazón ‘mana la vida’ (Proverbios 4:23)…</a:t>
            </a:r>
            <a:endParaRPr lang="pt-BR" sz="3200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08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726059" y="1510308"/>
            <a:ext cx="81371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...</a:t>
            </a:r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 y el hogar es el corazón de la sociedad, de la iglesia</a:t>
            </a:r>
          </a:p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y de la nación. El bienestar de la sociedad, el buen éxito de la iglesia y la prosperidad de la nación dependen de la influencia del hogar”</a:t>
            </a:r>
          </a:p>
          <a:p>
            <a:pPr algn="ctr"/>
            <a:r>
              <a:rPr lang="es-ES" sz="3200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(El ministerio de curación, p. 269).</a:t>
            </a:r>
            <a:endParaRPr lang="pt-BR" sz="3200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2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22710" y="1528816"/>
            <a:ext cx="79465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Pero el hombre conoció el evangelio y cambió totalmente. Ahora su</a:t>
            </a:r>
          </a:p>
          <a:p>
            <a:pPr algn="ctr"/>
            <a:r>
              <a:rPr lang="es-ES" sz="3600" b="1" i="0" u="none" strike="noStrike" baseline="0" dirty="0"/>
              <a:t>madre decía que la casa era un cielo. ¿Podemos hacer de nuestra casa un cielo? ¿Qué nos enseña la Biblia para</a:t>
            </a:r>
          </a:p>
          <a:p>
            <a:pPr algn="ctr"/>
            <a:r>
              <a:rPr lang="es-ES" sz="3600" b="1" i="0" u="none" strike="noStrike" baseline="0" dirty="0"/>
              <a:t>facilitar las relaciones dentro del hogar?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361018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290506" y="2889715"/>
            <a:ext cx="57781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u="none" strike="noStrike" baseline="0" dirty="0"/>
              <a:t>En la familia, los miembros asumen papeles sociales. Así, el hombre es marido y padre; la mujer, madre y esposa; los niños, hijos y hermanos.</a:t>
            </a:r>
            <a:endParaRPr lang="pt-BR" sz="3200" b="1" i="0" u="none" strike="noStrike" baseline="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601C850-2195-42F1-89BE-7A26AFA34CA0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37866BB-186C-4619-B733-4583EDF21267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54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253451" y="2337265"/>
            <a:ext cx="58151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u="none" strike="noStrike" baseline="0" dirty="0"/>
              <a:t>Cuando cada uno de los componentes de la familia sabe</a:t>
            </a:r>
          </a:p>
          <a:p>
            <a:pPr algn="ctr"/>
            <a:r>
              <a:rPr lang="es-ES" sz="3200" b="1" i="0" u="none" strike="noStrike" baseline="0" dirty="0"/>
              <a:t>qué hacer para mejorar su hogar, las cosas son más fáciles.</a:t>
            </a:r>
          </a:p>
          <a:p>
            <a:pPr algn="ctr"/>
            <a:r>
              <a:rPr lang="es-ES" sz="3200" b="1" i="0" u="none" strike="noStrike" baseline="0" dirty="0"/>
              <a:t>La Biblia ofrece algunos consejos útiles para toda la familia.</a:t>
            </a:r>
            <a:endParaRPr lang="pt-BR" sz="3200" b="1" i="0" u="none" strike="noStrike" baseline="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136D0BC-F6FC-449D-A348-32751DF6996E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FB6B82C-E370-4478-88EF-74C06A745AE3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28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D53FCEA6-D5F1-4ACB-88A3-211046767D12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C337842E-1636-4F8D-BC89-0B34F7C2D538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1B13FD7-93BE-46A3-BD07-904540B0DC05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Efesios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5:22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EADF580-C92F-4ABE-AFAF-1C4E02F7464C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¿Cuáles son los deberes entre esposo y esposa?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CD1F7DA-6176-4F78-A5AC-7F17BCD99935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0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7" y="3160015"/>
            <a:ext cx="7222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Las casadas estén sujetas á sus propios maridos, como al Señor.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EA5A2C99-2516-4496-BBC1-88BAC19A2800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Efesios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5:22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E359BED-7E52-4CBE-B5DB-65C312BA8A6F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¿Cuáles son los deberes entre esposo y esposa?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7ACDEAA-A6F7-420D-A944-96F227DE576C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73412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1574</Words>
  <Application>Microsoft Office PowerPoint</Application>
  <PresentationFormat>Widescreen</PresentationFormat>
  <Paragraphs>158</Paragraphs>
  <Slides>45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STXingkai</vt:lpstr>
      <vt:lpstr>Vijaya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DSA - Cristina Barbosa</cp:lastModifiedBy>
  <cp:revision>56</cp:revision>
  <dcterms:created xsi:type="dcterms:W3CDTF">2020-09-28T19:13:50Z</dcterms:created>
  <dcterms:modified xsi:type="dcterms:W3CDTF">2020-12-11T13:48:34Z</dcterms:modified>
</cp:coreProperties>
</file>