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361" r:id="rId6"/>
    <p:sldId id="306" r:id="rId7"/>
    <p:sldId id="293" r:id="rId8"/>
    <p:sldId id="270" r:id="rId9"/>
    <p:sldId id="364" r:id="rId10"/>
    <p:sldId id="362" r:id="rId11"/>
    <p:sldId id="363" r:id="rId12"/>
    <p:sldId id="365" r:id="rId13"/>
    <p:sldId id="366" r:id="rId14"/>
    <p:sldId id="367" r:id="rId15"/>
    <p:sldId id="368" r:id="rId16"/>
    <p:sldId id="384" r:id="rId17"/>
    <p:sldId id="383" r:id="rId18"/>
    <p:sldId id="369" r:id="rId19"/>
    <p:sldId id="370" r:id="rId20"/>
    <p:sldId id="320" r:id="rId21"/>
    <p:sldId id="280" r:id="rId22"/>
    <p:sldId id="279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78" r:id="rId31"/>
    <p:sldId id="283" r:id="rId32"/>
    <p:sldId id="282" r:id="rId33"/>
    <p:sldId id="330" r:id="rId34"/>
    <p:sldId id="331" r:id="rId35"/>
    <p:sldId id="379" r:id="rId36"/>
    <p:sldId id="380" r:id="rId37"/>
    <p:sldId id="260" r:id="rId38"/>
    <p:sldId id="381" r:id="rId39"/>
    <p:sldId id="382" r:id="rId40"/>
    <p:sldId id="359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16/10/2020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6C32D3B-178D-4072-9278-509AE98E34C8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78209533-8DE3-4D5A-AD6D-B7D80455BE7A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6DF5D2F-16EF-4CE6-8139-43D7AFB0E70D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2:15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A6C709B-D6D8-485B-AF02-6CF44ECD98D2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938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Cazadnos las zorra, las zorras pequeñas, que echan á perder las viñas; Pues que nuestras viñas están en cierne.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2:15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2204915-942A-4F43-A7A2-0AFDACA98A98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14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126767" y="1760951"/>
            <a:ext cx="59384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Esté atento a las otras ocupaciones que pueden debilitar las relaciones. Los hijos, el trabajo, los parientes, y la falta de creatividad pueden ser elementos</a:t>
            </a:r>
          </a:p>
          <a:p>
            <a:pPr algn="ctr"/>
            <a:r>
              <a:rPr lang="es-ES" sz="3200" b="1" i="0" dirty="0">
                <a:effectLst/>
              </a:rPr>
              <a:t>que provocan gran desgaste</a:t>
            </a:r>
          </a:p>
          <a:p>
            <a:pPr algn="ctr"/>
            <a:r>
              <a:rPr lang="es-ES" sz="3200" b="1" i="0" dirty="0">
                <a:effectLst/>
              </a:rPr>
              <a:t>en la pareja.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7694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6C32D3B-178D-4072-9278-509AE98E34C8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E91535-054E-4FF2-995C-15E4B1122174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7:10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BDC245-42B5-4795-A251-B5DEC7E1130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1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938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Yo soy de mi amado, Y conmigo tiene su contentamiento.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7:10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1C5312-1F89-495A-92B9-ABB5C9E799DD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922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87037" y="2254110"/>
            <a:ext cx="5938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Muestre cariño a su cónyuge. Esté atento a las necesidades emocionales de</a:t>
            </a:r>
          </a:p>
          <a:p>
            <a:pPr algn="ctr"/>
            <a:r>
              <a:rPr lang="es-ES" sz="3200" b="1" i="0" dirty="0">
                <a:effectLst/>
              </a:rPr>
              <a:t>él/ella. Preocúpese por saber lo que le agrada a su cónyuge: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642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300233" y="854685"/>
            <a:ext cx="8301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Elogios (Cantares 4:7)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 tú eres hermosa, amiga mía Y en ti no hay mancha.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25FC94-B3B7-4FEB-B5EB-2484141B101C}"/>
              </a:ext>
            </a:extLst>
          </p:cNvPr>
          <p:cNvSpPr txBox="1"/>
          <p:nvPr/>
        </p:nvSpPr>
        <p:spPr>
          <a:xfrm>
            <a:off x="2300233" y="2216760"/>
            <a:ext cx="83010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i="0" dirty="0">
                <a:effectLst/>
              </a:rPr>
              <a:t>Contacto físico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(Cantares 2:6)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 izquierda esté debajo de mi cabeza, Y su derecha me abrace.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3458C1-A9E8-47AB-AE3C-BACCC83DFCA1}"/>
              </a:ext>
            </a:extLst>
          </p:cNvPr>
          <p:cNvSpPr txBox="1"/>
          <p:nvPr/>
        </p:nvSpPr>
        <p:spPr>
          <a:xfrm>
            <a:off x="2300233" y="4009722"/>
            <a:ext cx="83010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i="0" dirty="0" err="1">
                <a:effectLst/>
              </a:rPr>
              <a:t>Servicio</a:t>
            </a:r>
            <a:r>
              <a:rPr lang="pt-BR" sz="3200" b="1" i="0" dirty="0">
                <a:effectLst/>
              </a:rPr>
              <a:t>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(Cantares 8:2)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 te llevaría, te metiera en casa de mi madre: Tú me enseñarías, Y yo te hiciera beber vino Adobado del mosto de mis granadas.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300233" y="1578585"/>
            <a:ext cx="83010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i="0" dirty="0" err="1">
                <a:effectLst/>
              </a:rPr>
              <a:t>Atención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(Cantares 7:11)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Ven, oh amado mío, salgamos al campo, Moremos en las aldeas.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625FC94-B3B7-4FEB-B5EB-2484141B101C}"/>
              </a:ext>
            </a:extLst>
          </p:cNvPr>
          <p:cNvSpPr txBox="1"/>
          <p:nvPr/>
        </p:nvSpPr>
        <p:spPr>
          <a:xfrm>
            <a:off x="2300233" y="3287072"/>
            <a:ext cx="83010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i="0" dirty="0">
                <a:effectLst/>
              </a:rPr>
              <a:t>Regalos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(Cantares 8:12)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 viña, que es mía, está delante de mí: Las mil serán tuyas, oh Salomón, Y doscientas, de los que guardan su fruto.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22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126767" y="1413063"/>
            <a:ext cx="59384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Para saber lo que le agrada a su cónyuge comience peguntándole de qué siente más falta o qué es lo que más le gustaría que hiciera por él/ella. En 1 Juan 3:18, Juan dice que debemos demostrar amor por medio de</a:t>
            </a:r>
          </a:p>
          <a:p>
            <a:pPr algn="ctr"/>
            <a:r>
              <a:rPr lang="es-ES" sz="3200" b="1" i="0" dirty="0">
                <a:effectLst/>
              </a:rPr>
              <a:t>acciones. Los actos de amor producirán amor.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7656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190195" y="2181166"/>
            <a:ext cx="53288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Jesús sabía que el amor necesita ser cultivado. Él usó el matrimonio para ilustrar su amor por nosotros (Apocalipsis 19:7). En su amor,</a:t>
            </a:r>
          </a:p>
          <a:p>
            <a:pPr algn="ctr"/>
            <a:r>
              <a:rPr lang="es-ES" sz="3200" b="1" i="0" dirty="0">
                <a:effectLst/>
              </a:rPr>
              <a:t>Jesús, “el Cordero de Dios que quita el pecado del mundo” (Juan 1:29)…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E7BC95F-BDA6-4BCF-8C8A-4EAA50B115C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4AF12A1-9F49-41F6-A12D-37157201A0B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209245" y="2519490"/>
            <a:ext cx="53288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...</a:t>
            </a:r>
            <a:r>
              <a:rPr lang="es-ES" sz="3200" b="1" i="0" dirty="0">
                <a:effectLst/>
              </a:rPr>
              <a:t> también desea que mantengamos viva la llama de nuestro amor. Él mismo prometió volver (Juan 14:3) porque desea que</a:t>
            </a:r>
          </a:p>
          <a:p>
            <a:pPr algn="ctr"/>
            <a:r>
              <a:rPr lang="es-ES" sz="3200" b="1" i="0" dirty="0">
                <a:effectLst/>
              </a:rPr>
              <a:t>estemos con él por toda la eternidad.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081B47D-A123-4C31-8AF1-BA04DCBFB2E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72D034B-26E4-461E-9C85-42D5A6BD76EE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F6C5EC86-B446-49A3-B402-77F520C6F0F4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285ACBBE-7D43-46C0-A8A2-5E246C2D3313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F8EAB70-EBF8-440A-B1C5-E8711C6B411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en los días que antecedan al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FA34E9D-4E76-4E1A-A1BE-A220745B19FE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24:12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59E2CBA7-4313-4D33-826C-3800F637A7B0}"/>
              </a:ext>
            </a:extLst>
          </p:cNvPr>
          <p:cNvCxnSpPr/>
          <p:nvPr/>
        </p:nvCxnSpPr>
        <p:spPr>
          <a:xfrm>
            <a:off x="2188380" y="46130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EB032A-3148-43F8-BED2-9B23E28D46F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en los días que antecedan al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9681F6-D9BF-470B-AE25-FD57C8894085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24:12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738031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Y por haberse multiplicado la maldad, la caridad de muchos se resfriará.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7AC17A2-5D28-4823-8D6E-56B04DB6128B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7141184B-0E0A-42F3-A077-F54B86EAA3DD}"/>
              </a:ext>
            </a:extLst>
          </p:cNvPr>
          <p:cNvCxnSpPr/>
          <p:nvPr/>
        </p:nvCxnSpPr>
        <p:spPr>
          <a:xfrm>
            <a:off x="2188380" y="46130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46519C-388C-4237-943D-8EA2EFC6E609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0557884-0B14-4EE0-9DF8-63078F2920A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en los días que antecedan al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6C05787-51C8-472B-98F8-9B615DC8B6C4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Timoteo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3:1-5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0CF15A2C-F372-4283-B00C-6B69D134CCF7}"/>
              </a:ext>
            </a:extLst>
          </p:cNvPr>
          <p:cNvCxnSpPr/>
          <p:nvPr/>
        </p:nvCxnSpPr>
        <p:spPr>
          <a:xfrm>
            <a:off x="2188396" y="40171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3C747297-A1D3-4266-A380-FA199B08FBC1}"/>
              </a:ext>
            </a:extLst>
          </p:cNvPr>
          <p:cNvCxnSpPr/>
          <p:nvPr/>
        </p:nvCxnSpPr>
        <p:spPr>
          <a:xfrm>
            <a:off x="2188380" y="44281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46C06D2A-510C-4F76-B333-CCA9717C2227}"/>
              </a:ext>
            </a:extLst>
          </p:cNvPr>
          <p:cNvCxnSpPr/>
          <p:nvPr/>
        </p:nvCxnSpPr>
        <p:spPr>
          <a:xfrm>
            <a:off x="2188380" y="4828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96DFFEA6-D073-4E32-892F-C1927DFFD210}"/>
              </a:ext>
            </a:extLst>
          </p:cNvPr>
          <p:cNvCxnSpPr/>
          <p:nvPr/>
        </p:nvCxnSpPr>
        <p:spPr>
          <a:xfrm>
            <a:off x="2188380" y="5260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C7E85DFB-C67C-46D7-93B0-1BCCAEF392B8}"/>
              </a:ext>
            </a:extLst>
          </p:cNvPr>
          <p:cNvCxnSpPr/>
          <p:nvPr/>
        </p:nvCxnSpPr>
        <p:spPr>
          <a:xfrm>
            <a:off x="2188380" y="570215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3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171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9681F6-D9BF-470B-AE25-FD57C8894085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Timoteo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3:1-5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3" y="3573647"/>
            <a:ext cx="999919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</a:t>
            </a:r>
            <a:r>
              <a:rPr lang="es-ES" sz="25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1-Esto </a:t>
            </a:r>
            <a:r>
              <a:rPr lang="es-ES" sz="25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también sepas, que en los postreros días vendrán tiempos </a:t>
            </a:r>
            <a:r>
              <a:rPr lang="es-ES" sz="25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peligrosos. 2-Que </a:t>
            </a:r>
            <a:r>
              <a:rPr lang="es-ES" sz="25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habrá hombres amadores de sí mismos, avaros, vanagloriosos, soberbios, detractores, desobedientes á los padres, ingratos, sin santidad</a:t>
            </a:r>
            <a:r>
              <a:rPr lang="es-ES" sz="25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, 3- </a:t>
            </a:r>
            <a:r>
              <a:rPr lang="es-ES" sz="25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Sin afecto, desleales, calumniadores, destemplados, </a:t>
            </a:r>
            <a:r>
              <a:rPr lang="es-ES" sz="25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crueles, aborrecedores de lo bueno. 4-traidores, impetuosos, infatuados, amadores de los deleites más que de Dios,…</a:t>
            </a:r>
            <a:endParaRPr lang="pt-BR" sz="25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8F72943-F94E-4CD3-833E-EBC68E89D4CA}"/>
              </a:ext>
            </a:extLst>
          </p:cNvPr>
          <p:cNvCxnSpPr/>
          <p:nvPr/>
        </p:nvCxnSpPr>
        <p:spPr>
          <a:xfrm>
            <a:off x="2188380" y="44281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D0FAA90-EF60-4A8E-BC2C-D28FF1601345}"/>
              </a:ext>
            </a:extLst>
          </p:cNvPr>
          <p:cNvCxnSpPr/>
          <p:nvPr/>
        </p:nvCxnSpPr>
        <p:spPr>
          <a:xfrm>
            <a:off x="2188380" y="4828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609D3AD-AF7F-4EFE-A554-DC2FF83CE8DB}"/>
              </a:ext>
            </a:extLst>
          </p:cNvPr>
          <p:cNvCxnSpPr/>
          <p:nvPr/>
        </p:nvCxnSpPr>
        <p:spPr>
          <a:xfrm>
            <a:off x="2188380" y="5260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8C9280E-3233-44E2-A4AF-0342FBA6EF96}"/>
              </a:ext>
            </a:extLst>
          </p:cNvPr>
          <p:cNvCxnSpPr/>
          <p:nvPr/>
        </p:nvCxnSpPr>
        <p:spPr>
          <a:xfrm>
            <a:off x="2236506" y="570215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E87E72E-57AC-4F7E-98B7-A0895255D4CA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09FD014-8BE7-4104-A925-EACED328BD4B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en los días que antecedan al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9135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0BDD22A-1432-41DA-A0A1-12B39FED5CC9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7CDD0F9-8A8A-4C69-9903-4F08A5873706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0B0926F-8771-4891-80C3-47021010A6F3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0E7D115-E9D3-4925-A554-24DECB175E7A}"/>
              </a:ext>
            </a:extLst>
          </p:cNvPr>
          <p:cNvCxnSpPr/>
          <p:nvPr/>
        </p:nvCxnSpPr>
        <p:spPr>
          <a:xfrm>
            <a:off x="2188380" y="542475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40A0BB6-AAE8-4F3E-B158-63AE5FD71FFA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24:3-5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EE9569C-2086-4B87-87A0-01563B118BD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E9588C8-70F2-4A8C-9EF6-0DE2C60FF090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en los días que antecedan al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87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9681F6-D9BF-470B-AE25-FD57C8894085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24:3-5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738031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4-Y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respondiendo Jesús, les dijo: Mirad que nadie os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engañe. 5-Porque vendrán muchos en mi nombre, </a:t>
            </a:r>
            <a:r>
              <a:rPr lang="es-ES" sz="2800" b="1" i="0" dirty="0" err="1" smtClean="0">
                <a:solidFill>
                  <a:schemeClr val="bg2">
                    <a:lumMod val="50000"/>
                  </a:schemeClr>
                </a:solidFill>
                <a:effectLst/>
              </a:rPr>
              <a:t>diciendo:el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 soy el Cristo; y a muchos engañarán.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8F72943-F94E-4CD3-833E-EBC68E89D4CA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D0FAA90-EF60-4A8E-BC2C-D28FF1601345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609D3AD-AF7F-4EFE-A554-DC2FF83CE8DB}"/>
              </a:ext>
            </a:extLst>
          </p:cNvPr>
          <p:cNvCxnSpPr/>
          <p:nvPr/>
        </p:nvCxnSpPr>
        <p:spPr>
          <a:xfrm>
            <a:off x="2188380" y="542475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822702E-3AF0-4505-8D28-480BFB322582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4A4068E-D9FE-43F4-A6EE-ED3CDC105F9F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en los días que antecedan al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35421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0BDD22A-1432-41DA-A0A1-12B39FED5CC9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7CDD0F9-8A8A-4C69-9903-4F08A5873706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30B0926F-8771-4891-80C3-47021010A6F3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3679D1C-F93F-413C-A0A7-13AA5CA035D2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21:25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C910462-D58A-4ACE-A640-641D456D125B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E32147-A1FE-45D7-B71F-E6B168EFAC8D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en los días que antecedan al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9681F6-D9BF-470B-AE25-FD57C8894085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21:25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738031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Entonces habrá señales en el sol, y en la luna, y en las estrellas; y en la tierra angustia de gentes por la confusión del sonido de la mar y de las ondas: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8F72943-F94E-4CD3-833E-EBC68E89D4CA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D0FAA90-EF60-4A8E-BC2C-D28FF1601345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0F05C5C-33D0-47A3-B9D9-BF81555C41A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172C704-FD54-4A07-BADC-00EDEF9ADBA9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en los días que antecedan al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64373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807608F-4984-4D6F-9D17-6C24D0C662BC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65E65F6-3B4C-413B-911D-CBF4DF0110D1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FDCCF031-5EF6-401B-86EC-F4DC3E5223D0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D9D7B8A-7E61-48A5-9EDF-A5395823CB0A}"/>
              </a:ext>
            </a:extLst>
          </p:cNvPr>
          <p:cNvCxnSpPr/>
          <p:nvPr/>
        </p:nvCxnSpPr>
        <p:spPr>
          <a:xfrm>
            <a:off x="2188380" y="54350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D4A04C6-4AC0-4145-AC88-8B69798427AB}"/>
              </a:ext>
            </a:extLst>
          </p:cNvPr>
          <p:cNvCxnSpPr/>
          <p:nvPr/>
        </p:nvCxnSpPr>
        <p:spPr>
          <a:xfrm>
            <a:off x="2188380" y="58768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853C9E56-0CD6-4EF6-91B7-DA3276D686FB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7CCCA6-E941-4EDB-AED2-BCACB5099CDA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en los días que antecedan al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17F0F1E-84A0-437E-AAF5-656B502AA1D4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24:6 y 7</a:t>
            </a:r>
          </a:p>
        </p:txBody>
      </p:sp>
    </p:spTree>
    <p:extLst>
      <p:ext uri="{BB962C8B-B14F-4D97-AF65-F5344CB8AC3E}">
        <p14:creationId xmlns:p14="http://schemas.microsoft.com/office/powerpoint/2010/main" val="42081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AD8D52AF-3B59-412E-A308-27F1DB9279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8957" r="6669"/>
          <a:stretch/>
        </p:blipFill>
        <p:spPr>
          <a:xfrm>
            <a:off x="4377843" y="1619703"/>
            <a:ext cx="6451119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9681F6-D9BF-470B-AE25-FD57C8894085}"/>
              </a:ext>
            </a:extLst>
          </p:cNvPr>
          <p:cNvSpPr txBox="1"/>
          <p:nvPr/>
        </p:nvSpPr>
        <p:spPr>
          <a:xfrm>
            <a:off x="2080514" y="2985495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24:6 y 7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738031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6-Y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oiréis guerras, y rumores de guerras: mirad que no os turbéis; porque es menester que todo esto acontezca; mas aún no es el fin. </a:t>
            </a:r>
            <a:r>
              <a:rPr lang="es-ES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7-Porque 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se levantará nación contra nación, y reino contra reino; y habrá pestilencias, y hambres, y terremotos por los lugares.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D8F72943-F94E-4CD3-833E-EBC68E89D4CA}"/>
              </a:ext>
            </a:extLst>
          </p:cNvPr>
          <p:cNvCxnSpPr/>
          <p:nvPr/>
        </p:nvCxnSpPr>
        <p:spPr>
          <a:xfrm>
            <a:off x="2188380" y="459254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D0FAA90-EF60-4A8E-BC2C-D28FF1601345}"/>
              </a:ext>
            </a:extLst>
          </p:cNvPr>
          <p:cNvCxnSpPr/>
          <p:nvPr/>
        </p:nvCxnSpPr>
        <p:spPr>
          <a:xfrm>
            <a:off x="2188380" y="499323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7638D81-7E9B-4C56-97E7-5D4FCABC62B8}"/>
              </a:ext>
            </a:extLst>
          </p:cNvPr>
          <p:cNvCxnSpPr/>
          <p:nvPr/>
        </p:nvCxnSpPr>
        <p:spPr>
          <a:xfrm>
            <a:off x="2188380" y="54350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E36B1F9-5AE6-4BE6-A56D-A9BE5FCAFF2B}"/>
              </a:ext>
            </a:extLst>
          </p:cNvPr>
          <p:cNvCxnSpPr/>
          <p:nvPr/>
        </p:nvCxnSpPr>
        <p:spPr>
          <a:xfrm>
            <a:off x="2188380" y="58768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684965-8548-4FA5-BB42-02EF0BD3F34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06582BE-C33B-40E4-BD23-1C2B2AE5103F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sucederá en los días que antecedan al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22997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C7B2682C-540D-4860-B029-42D9E5BB701F}"/>
              </a:ext>
            </a:extLst>
          </p:cNvPr>
          <p:cNvCxnSpPr/>
          <p:nvPr/>
        </p:nvCxnSpPr>
        <p:spPr>
          <a:xfrm>
            <a:off x="2119047" y="33656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FE1B0C3-AC42-434F-8FA3-291836EC05FA}"/>
              </a:ext>
            </a:extLst>
          </p:cNvPr>
          <p:cNvCxnSpPr/>
          <p:nvPr/>
        </p:nvCxnSpPr>
        <p:spPr>
          <a:xfrm>
            <a:off x="2119047" y="37868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6D3DE8DE-1659-47BD-A908-BC617A959223}"/>
              </a:ext>
            </a:extLst>
          </p:cNvPr>
          <p:cNvCxnSpPr/>
          <p:nvPr/>
        </p:nvCxnSpPr>
        <p:spPr>
          <a:xfrm>
            <a:off x="2119047" y="42081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9837CE-8D5E-4C01-8815-ACD27A256D4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CB703F-D5EF-43C3-A0BF-83F9ECAA8365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será la venida de Cristo?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1:7)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será la venida de Cristo?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(Apocalipsis 1:7)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19047" y="33656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88379" y="2939697"/>
            <a:ext cx="8411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He aquí que viene con las nubes, y todo ojo le verá, y los que le traspasaron; y todos los linajes de la tierra se lamentarán sobre él. Así sea. Amén.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9B71171-46C3-4C4E-BACD-F3BD1AE6A24D}"/>
              </a:ext>
            </a:extLst>
          </p:cNvPr>
          <p:cNvCxnSpPr/>
          <p:nvPr/>
        </p:nvCxnSpPr>
        <p:spPr>
          <a:xfrm>
            <a:off x="2119047" y="37868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92921115-2646-43F4-9E0E-FC4ECBBF3667}"/>
              </a:ext>
            </a:extLst>
          </p:cNvPr>
          <p:cNvCxnSpPr/>
          <p:nvPr/>
        </p:nvCxnSpPr>
        <p:spPr>
          <a:xfrm>
            <a:off x="2119047" y="420812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E8303F-FF8A-418A-9B60-C81F8D5571B9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81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7C0B17C-DF17-4AF9-BCB4-34D8E64D0973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F25BE56-2325-4701-878C-1849222C8860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95A61FB-58B5-4F92-AAAF-7E41B3DA1480}"/>
              </a:ext>
            </a:extLst>
          </p:cNvPr>
          <p:cNvCxnSpPr/>
          <p:nvPr/>
        </p:nvCxnSpPr>
        <p:spPr>
          <a:xfrm>
            <a:off x="2190983" y="44264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C8968FC-3E3F-46C3-A25A-638C7E5CA760}"/>
              </a:ext>
            </a:extLst>
          </p:cNvPr>
          <p:cNvSpPr txBox="1"/>
          <p:nvPr/>
        </p:nvSpPr>
        <p:spPr>
          <a:xfrm>
            <a:off x="1972648" y="199664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debemos hacer mientras esperamos el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A228B6B-555D-4677-8127-EA987B3195B1}"/>
              </a:ext>
            </a:extLst>
          </p:cNvPr>
          <p:cNvSpPr txBox="1"/>
          <p:nvPr/>
        </p:nvSpPr>
        <p:spPr>
          <a:xfrm>
            <a:off x="3999217" y="2440125"/>
            <a:ext cx="3631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25:13</a:t>
            </a:r>
          </a:p>
        </p:txBody>
      </p:sp>
    </p:spTree>
    <p:extLst>
      <p:ext uri="{BB962C8B-B14F-4D97-AF65-F5344CB8AC3E}">
        <p14:creationId xmlns:p14="http://schemas.microsoft.com/office/powerpoint/2010/main" val="18469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1972648" y="199664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debemos hacer mientras esperamos el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90983" y="3548570"/>
            <a:ext cx="9151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Velad, pues, porque no sabéis el día ni la hora en que el Hijo del hombre ha de venir.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BAB06BF-5D2C-4025-8315-0E194876BD46}"/>
              </a:ext>
            </a:extLst>
          </p:cNvPr>
          <p:cNvSpPr txBox="1"/>
          <p:nvPr/>
        </p:nvSpPr>
        <p:spPr>
          <a:xfrm>
            <a:off x="3999217" y="2440125"/>
            <a:ext cx="3631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25:13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221AA88-E3F5-4A1F-BAEB-015DBE79D6D9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FBB524C-A69E-41BB-966F-EB5A13736FED}"/>
              </a:ext>
            </a:extLst>
          </p:cNvPr>
          <p:cNvCxnSpPr/>
          <p:nvPr/>
        </p:nvCxnSpPr>
        <p:spPr>
          <a:xfrm>
            <a:off x="2190983" y="442644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6142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7A9FEE0-4909-4E5E-9F49-61E6BDA1A551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6FAB312-8C78-4B8D-90B9-A7162F98F5CD}"/>
              </a:ext>
            </a:extLst>
          </p:cNvPr>
          <p:cNvCxnSpPr/>
          <p:nvPr/>
        </p:nvCxnSpPr>
        <p:spPr>
          <a:xfrm>
            <a:off x="2190983" y="43956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4048149C-7906-48DD-8455-51528D701041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F9E6C9F-B6AA-462C-8D47-0C72347048C4}"/>
              </a:ext>
            </a:extLst>
          </p:cNvPr>
          <p:cNvSpPr txBox="1"/>
          <p:nvPr/>
        </p:nvSpPr>
        <p:spPr>
          <a:xfrm>
            <a:off x="1972648" y="199664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debemos hacer mientras esperamos el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5BEC429-AB3E-44B0-9B20-5A15271359A7}"/>
              </a:ext>
            </a:extLst>
          </p:cNvPr>
          <p:cNvSpPr txBox="1"/>
          <p:nvPr/>
        </p:nvSpPr>
        <p:spPr>
          <a:xfrm>
            <a:off x="3999217" y="2440125"/>
            <a:ext cx="3631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5:8</a:t>
            </a:r>
          </a:p>
        </p:txBody>
      </p:sp>
    </p:spTree>
    <p:extLst>
      <p:ext uri="{BB962C8B-B14F-4D97-AF65-F5344CB8AC3E}">
        <p14:creationId xmlns:p14="http://schemas.microsoft.com/office/powerpoint/2010/main" val="63319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39743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90983" y="3548570"/>
            <a:ext cx="9151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Tened también vosotros paciencia; confirmad vuestros corazones: porque la venida del Señor se acerca.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422CF96-A286-453E-AF56-81D3595ED400}"/>
              </a:ext>
            </a:extLst>
          </p:cNvPr>
          <p:cNvCxnSpPr/>
          <p:nvPr/>
        </p:nvCxnSpPr>
        <p:spPr>
          <a:xfrm>
            <a:off x="2190983" y="43956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BEA8D039-F41F-4AB7-85FB-6E75FFA1FA91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9D93E02-6C59-4657-9BA6-86E18F19ADB6}"/>
              </a:ext>
            </a:extLst>
          </p:cNvPr>
          <p:cNvSpPr txBox="1"/>
          <p:nvPr/>
        </p:nvSpPr>
        <p:spPr>
          <a:xfrm>
            <a:off x="1972648" y="199664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debemos hacer mientras esperamos el regreso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5066438-1F5D-472A-82C0-4F2E3943B941}"/>
              </a:ext>
            </a:extLst>
          </p:cNvPr>
          <p:cNvSpPr txBox="1"/>
          <p:nvPr/>
        </p:nvSpPr>
        <p:spPr>
          <a:xfrm>
            <a:off x="3999217" y="2440125"/>
            <a:ext cx="3631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5:8</a:t>
            </a:r>
          </a:p>
        </p:txBody>
      </p:sp>
    </p:spTree>
    <p:extLst>
      <p:ext uri="{BB962C8B-B14F-4D97-AF65-F5344CB8AC3E}">
        <p14:creationId xmlns:p14="http://schemas.microsoft.com/office/powerpoint/2010/main" val="20383075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244554"/>
            <a:ext cx="8013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Deseo expresar diariamente mi amor a mi familia.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Deseo prepararme para el encuentro con Cristo cuando regrese.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294551"/>
            <a:ext cx="81371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“Cada pareja que une sus intereses de la vida debería tratar de hacer la vida del otro tan feliz como sea posible. Lo que apreciamos tratamos de conservarlo y de hacerlo más valioso, si podemos. En el contrato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matrimonial los hombres y las mujeres han realizado un convenio, una inversión para toda la vida</a:t>
            </a:r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...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294551"/>
            <a:ext cx="81371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...</a:t>
            </a:r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 y por lo tanto deberían hacer todo lo posible</a:t>
            </a:r>
          </a:p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por controlar sus expresiones de impaciencia y de mal humor, con más cuidado aún del que ponían antes de su casamiento, porque ahora su destino está unido durante toda la vida como esposo y esposa</a:t>
            </a:r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...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549686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Cierta vez un matrimonio observaba una bella luna llena. De repente una nube la cubrió. La esposa, recordando la</a:t>
            </a:r>
          </a:p>
          <a:p>
            <a:pPr algn="ctr"/>
            <a:r>
              <a:rPr lang="es-ES" sz="3600" b="1" i="0" u="none" strike="noStrike" baseline="0" dirty="0"/>
              <a:t>época de novios cuando su marido era romántico, y en una situación semejante le dijo que la luna se escondía</a:t>
            </a:r>
            <a:r>
              <a:rPr lang="pt-BR" sz="3600" b="1" i="0" u="none" strike="noStrike" baseline="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294551"/>
            <a:ext cx="81371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...</a:t>
            </a:r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 y cada uno es valorado en proporción exacta a la cantidad de esfuerzo esmerado que dedica a retener y mantener fresco el amor tan ansiosamente buscado y atesorado antes del matrimonio”</a:t>
            </a:r>
          </a:p>
          <a:p>
            <a:pPr algn="ctr"/>
            <a:endParaRPr lang="es-ES" sz="3200" b="1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(Dios nos cuida, p. 178).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5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292511"/>
            <a:ext cx="79465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...</a:t>
            </a:r>
            <a:r>
              <a:rPr lang="es-ES" sz="3600" b="1" i="0" u="none" strike="noStrike" baseline="0" dirty="0"/>
              <a:t> por la belleza de su amada, ella le preguntó a su marido dónde estaba la luna. La respuesta de él fue: “¿No ves</a:t>
            </a:r>
          </a:p>
          <a:p>
            <a:pPr algn="ctr"/>
            <a:r>
              <a:rPr lang="es-ES" sz="3600" b="1" i="0" u="none" strike="noStrike" baseline="0" dirty="0"/>
              <a:t>que está detrás de las nubes? Vamos a casa que está por llover”. ¿Qué podemos hacer para mantener viva la llama</a:t>
            </a:r>
          </a:p>
          <a:p>
            <a:pPr algn="ctr"/>
            <a:r>
              <a:rPr lang="es-ES" sz="3600" b="1" i="0" u="none" strike="noStrike" baseline="0" dirty="0"/>
              <a:t>del amor en nuestras relaciones?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6101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585630" y="2070027"/>
            <a:ext cx="677471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u="none" strike="noStrike" baseline="0" dirty="0"/>
              <a:t>Una de las mayores dificultades de las relaciones es el desgaste</a:t>
            </a:r>
          </a:p>
          <a:p>
            <a:pPr algn="ctr"/>
            <a:r>
              <a:rPr lang="es-ES" sz="3200" b="1" i="0" u="none" strike="noStrike" baseline="0" dirty="0"/>
              <a:t>producido por la rutina, por la monotonía, por la falta de diálogo</a:t>
            </a:r>
          </a:p>
          <a:p>
            <a:pPr algn="ctr"/>
            <a:r>
              <a:rPr lang="es-ES" sz="3200" b="1" i="0" u="none" strike="noStrike" baseline="0" dirty="0"/>
              <a:t>y de atención. El sabio rey Salomón escribió en el libro de Cantares</a:t>
            </a:r>
          </a:p>
          <a:p>
            <a:pPr algn="ctr"/>
            <a:r>
              <a:rPr lang="es-ES" sz="3200" b="1" i="0" u="none" strike="noStrike" baseline="0" dirty="0"/>
              <a:t>informaciones preciosas que </a:t>
            </a:r>
          </a:p>
          <a:p>
            <a:pPr algn="ctr"/>
            <a:r>
              <a:rPr lang="es-ES" sz="3200" b="1" i="0" u="none" strike="noStrike" baseline="0" dirty="0"/>
              <a:t>pueden ayudar:</a:t>
            </a:r>
            <a:endParaRPr lang="pt-BR" sz="3200" b="1" i="0" u="none" strike="noStrike" baseline="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D9F080D-D201-4BC0-9A2A-A0A3BC9C0790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68D235C-3896-48FC-827C-6320EB7C1208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2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260558E-22FD-48B8-BCB4-1E38B63EF816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2:4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6C32D3B-178D-4072-9278-509AE98E34C8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78209533-8DE3-4D5A-AD6D-B7D80455BE7A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51256D-ABCC-4500-A5D1-5C6719AF090A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7" y="3160015"/>
            <a:ext cx="722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Llevóme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á la cámara del vino, Y su bandera sobre mí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fué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amor.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2008599" y="2008980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2:4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9366E13-3118-45D8-9A47-86AFDA20F890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010327" y="2397948"/>
            <a:ext cx="5938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Tengan un momento especial a solas entre ustedes. Coloque en su agenda espacio para el romanticismo.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7256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1359</Words>
  <Application>Microsoft Office PowerPoint</Application>
  <PresentationFormat>Widescreen</PresentationFormat>
  <Paragraphs>138</Paragraphs>
  <Slides>40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43</cp:revision>
  <dcterms:created xsi:type="dcterms:W3CDTF">2020-09-28T19:13:50Z</dcterms:created>
  <dcterms:modified xsi:type="dcterms:W3CDTF">2020-10-16T15:20:10Z</dcterms:modified>
</cp:coreProperties>
</file>