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06" r:id="rId5"/>
    <p:sldId id="293" r:id="rId6"/>
    <p:sldId id="270" r:id="rId7"/>
    <p:sldId id="263" r:id="rId8"/>
    <p:sldId id="336" r:id="rId9"/>
    <p:sldId id="337" r:id="rId10"/>
    <p:sldId id="309" r:id="rId11"/>
    <p:sldId id="338" r:id="rId12"/>
    <p:sldId id="339" r:id="rId13"/>
    <p:sldId id="312" r:id="rId14"/>
    <p:sldId id="340" r:id="rId15"/>
    <p:sldId id="341" r:id="rId16"/>
    <p:sldId id="315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20" r:id="rId27"/>
    <p:sldId id="280" r:id="rId28"/>
    <p:sldId id="279" r:id="rId29"/>
    <p:sldId id="351" r:id="rId30"/>
    <p:sldId id="283" r:id="rId31"/>
    <p:sldId id="282" r:id="rId32"/>
    <p:sldId id="330" r:id="rId33"/>
    <p:sldId id="331" r:id="rId34"/>
    <p:sldId id="352" r:id="rId35"/>
    <p:sldId id="353" r:id="rId36"/>
    <p:sldId id="354" r:id="rId37"/>
    <p:sldId id="332" r:id="rId38"/>
    <p:sldId id="333" r:id="rId39"/>
    <p:sldId id="355" r:id="rId40"/>
    <p:sldId id="356" r:id="rId41"/>
    <p:sldId id="357" r:id="rId42"/>
    <p:sldId id="358" r:id="rId43"/>
    <p:sldId id="334" r:id="rId44"/>
    <p:sldId id="260" r:id="rId45"/>
    <p:sldId id="359" r:id="rId46"/>
    <p:sldId id="335" r:id="rId47"/>
  </p:sldIdLst>
  <p:sldSz cx="12192000" cy="6858000"/>
  <p:notesSz cx="7102475" cy="93884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11/12/2020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814341"/>
            <a:ext cx="5938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En vez de hablar de lo que hizo el otro, prefiera hablar de lo que siente. Use “yo” en vez de “tú”, para expresar sus sentimientos. Recuerde: la amargura es suya, no de su cónyuge; por eso,</a:t>
            </a:r>
          </a:p>
          <a:p>
            <a:pPr algn="ctr"/>
            <a:r>
              <a:rPr lang="es-ES" sz="3200" b="1" i="0" dirty="0">
                <a:effectLst/>
              </a:rPr>
              <a:t>evite atacarlo.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6344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FCB625E-EE36-47DA-A10A-480464CF4B19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524226A-64A8-4EE8-BFE3-1CDEECDF884A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B42336-93E5-4230-A2D3-77E594257B5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8B4F2D2-3892-482C-AB65-058AEFDB3F45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D3AEE3-4EA1-4B96-AD07-40FFB25C42A3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1:19</a:t>
            </a:r>
          </a:p>
        </p:txBody>
      </p:sp>
    </p:spTree>
    <p:extLst>
      <p:ext uri="{BB962C8B-B14F-4D97-AF65-F5344CB8AC3E}">
        <p14:creationId xmlns:p14="http://schemas.microsoft.com/office/powerpoint/2010/main" val="15457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 esto, mis amados hermanos, todo hombre sea pronto para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oir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, tardío para hablar, tardío para airarse…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1:19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A72366-5EC5-41F4-8624-F3985BB8AED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89F840-CE28-4950-8DC0-AEDB880AE0D5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22284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66490" y="2325671"/>
            <a:ext cx="5938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Esté dispuesto a escuchar. Si lo domina la emoción, no conseguirá oír nada.</a:t>
            </a:r>
          </a:p>
          <a:p>
            <a:pPr algn="ctr"/>
            <a:r>
              <a:rPr lang="es-ES" sz="3200" b="1" i="0" dirty="0">
                <a:effectLst/>
              </a:rPr>
              <a:t>Relájese y después exponga sus pensamientos.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8078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7724F0-6BCD-4F54-A09A-6CB8A10B1B1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918D8A5-5E72-4EB0-940A-A7C6D6312509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1C026FD-8F3E-4303-9AF3-9DAD9EA6541D}"/>
              </a:ext>
            </a:extLst>
          </p:cNvPr>
          <p:cNvCxnSpPr/>
          <p:nvPr/>
        </p:nvCxnSpPr>
        <p:spPr>
          <a:xfrm>
            <a:off x="2188396" y="48459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5:16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045D6C-B67B-4E2B-B927-F960D97DCE3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F05FFA6-C750-4A09-AF10-F4C8D324A7A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Confesaos vuestras faltas unos á otros, y rogad los unos por los otros, para que seáis sanos; la oración del justo, obrando eficazmente, puede mucho.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5:16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FBE1864-C482-4A40-ADFF-B6B1B92F3EBA}"/>
              </a:ext>
            </a:extLst>
          </p:cNvPr>
          <p:cNvCxnSpPr/>
          <p:nvPr/>
        </p:nvCxnSpPr>
        <p:spPr>
          <a:xfrm>
            <a:off x="2188396" y="48459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B901C9-4DDF-48AB-B7A1-E8EE828B1A8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B2E674D-25EA-43BF-A8CB-A1BF476826A0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5935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3" y="2274301"/>
            <a:ext cx="59384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effectLst/>
              </a:rPr>
              <a:t>En una discusión, nunca estamos totalmente en lo correcto, ni totalmente</a:t>
            </a:r>
          </a:p>
          <a:p>
            <a:pPr algn="ctr"/>
            <a:r>
              <a:rPr lang="es-ES" sz="3600" b="1" i="0" dirty="0">
                <a:effectLst/>
              </a:rPr>
              <a:t>equivocados. Confiesen sus errores uno al otro.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775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5:8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A4DFE1B-F59F-4D72-8672-CD23BA1F8156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127FDDC-04CF-4BC1-A1D1-CCDCC6BD318F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CA5ABCA-B06A-4A74-A48A-4D52701F159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356067-6A33-48F5-BA3D-44374C6CC2FB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Tened también vosotros paciencia; confirmad vuestros corazones: porque la venida del Señor se acerca.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706A44-3080-4470-A57F-3BB3A1C3BC5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1FFD48-A9C1-4406-A28A-AD2551299AD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DC771E-62BE-4EAC-BE4F-910D018505A8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9977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3" y="2274301"/>
            <a:ext cx="5938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effectLst/>
              </a:rPr>
              <a:t>Debemos desarrollar la paciencia. Por cada conflicto que vencemos, nuestra</a:t>
            </a:r>
          </a:p>
          <a:p>
            <a:pPr algn="ctr"/>
            <a:r>
              <a:rPr lang="es-ES" sz="3600" b="1" i="0" dirty="0">
                <a:effectLst/>
              </a:rPr>
              <a:t>paciencia se fortalece.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6819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2:4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A4DFE1B-F59F-4D72-8672-CD23BA1F8156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127FDDC-04CF-4BC1-A1D1-CCDCC6BD318F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06784A-7C0A-4E57-913B-A07CEC4248E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067EFD-E981-4374-B786-B8B0F5B294C0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No mirando cada uno á lo suyo propio, sino cada cual también á lo de los otros.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706A44-3080-4470-A57F-3BB3A1C3BC5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2:4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A72BD6-1BB9-4E07-AF55-78A521A1DF3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C4535E1-2456-4109-87EF-3C2E427A4346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5011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989780" y="889843"/>
            <a:ext cx="59384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effectLst/>
              </a:rPr>
              <a:t>Recuerde que en toda discusión siempre hay dos lados. Es necesario conocer</a:t>
            </a:r>
          </a:p>
          <a:p>
            <a:pPr algn="ctr"/>
            <a:r>
              <a:rPr lang="es-ES" sz="3600" b="1" i="0" dirty="0">
                <a:effectLst/>
              </a:rPr>
              <a:t>la diferencia en la forma como ven las cosas. Así podrán superar los dilemas</a:t>
            </a:r>
          </a:p>
          <a:p>
            <a:pPr algn="ctr"/>
            <a:r>
              <a:rPr lang="es-ES" sz="3600" b="1" i="0" dirty="0">
                <a:effectLst/>
              </a:rPr>
              <a:t>y aceptar lo que no se puede cambiar.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8966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0BC5F2-44EB-486E-8BEB-BB3A2D78278C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6:12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087EFB1-0A89-47E6-AF44-32E9CC8E5B5D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8A7B21D-6D4F-4121-920B-B3C08B28D16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F5148DB-7EE5-4435-924B-1648E931638B}"/>
              </a:ext>
            </a:extLst>
          </p:cNvPr>
          <p:cNvCxnSpPr/>
          <p:nvPr/>
        </p:nvCxnSpPr>
        <p:spPr>
          <a:xfrm>
            <a:off x="2188391" y="48596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AC99CC96-79FE-4CA5-B7FA-D4C97558CC8B}"/>
              </a:ext>
            </a:extLst>
          </p:cNvPr>
          <p:cNvCxnSpPr/>
          <p:nvPr/>
        </p:nvCxnSpPr>
        <p:spPr>
          <a:xfrm>
            <a:off x="2188387" y="52569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AC17D9-A773-4DBD-8DDD-D201D9D0705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CB5BAA3-8A72-4C55-9B54-E8E6066F0527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Porque no tenemos lucha contra sangre y carne; sino contra principados, contra potestades, contra señores del mundo, gobernadores de estas tinieblas, contra malicias espirituales en los aires.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706A44-3080-4470-A57F-3BB3A1C3BC5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6:12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009450B-126A-4419-8306-49B5038D5535}"/>
              </a:ext>
            </a:extLst>
          </p:cNvPr>
          <p:cNvCxnSpPr/>
          <p:nvPr/>
        </p:nvCxnSpPr>
        <p:spPr>
          <a:xfrm>
            <a:off x="2188391" y="48596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8F77CD9-C168-4DD5-8A91-1F9218040A81}"/>
              </a:ext>
            </a:extLst>
          </p:cNvPr>
          <p:cNvCxnSpPr/>
          <p:nvPr/>
        </p:nvCxnSpPr>
        <p:spPr>
          <a:xfrm>
            <a:off x="2188387" y="52569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ED27D2-AFCD-42CF-B585-48EE8428E11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229360-F2D7-4A0D-A15E-4BFE292F4486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1622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085052"/>
            <a:ext cx="59384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effectLst/>
              </a:rPr>
              <a:t>Recuerde que el verdadero enemigo no es su cónyuge. Nuestra guerra es contra</a:t>
            </a:r>
          </a:p>
          <a:p>
            <a:pPr algn="ctr"/>
            <a:r>
              <a:rPr lang="es-ES" sz="3600" b="1" i="0" dirty="0">
                <a:effectLst/>
              </a:rPr>
              <a:t>los poderes del enemigo. Él hará todo lo posible para destruir su hogar. Pero</a:t>
            </a:r>
          </a:p>
          <a:p>
            <a:pPr algn="ctr"/>
            <a:r>
              <a:rPr lang="es-ES" sz="3600" b="1" i="0" dirty="0">
                <a:effectLst/>
              </a:rPr>
              <a:t>sepa que en Cristo somos más que vencedores </a:t>
            </a:r>
          </a:p>
          <a:p>
            <a:pPr algn="ctr"/>
            <a:r>
              <a:rPr lang="es-ES" sz="3600" b="1" i="0" dirty="0">
                <a:effectLst/>
              </a:rPr>
              <a:t>(Romanos 8:37).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7870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481404" y="2975405"/>
            <a:ext cx="5328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Biblia también habla de un gran conflicto.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AC155B7-7C73-4B1A-B452-8C8C90A28CCA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4F2944E-EA0E-4CBC-9C86-27D2A45C362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¿Dónde y entre quién fue el conflicto?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12:7-9)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F6C5EC86-B446-49A3-B402-77F520C6F0F4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C0D6432-5C3B-4B0A-87B6-9B734FA3B6B7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2FD68F5-EAF2-474C-AFA5-81BA1B824A23}"/>
              </a:ext>
            </a:extLst>
          </p:cNvPr>
          <p:cNvCxnSpPr/>
          <p:nvPr/>
        </p:nvCxnSpPr>
        <p:spPr>
          <a:xfrm>
            <a:off x="2188380" y="50137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74D9980A-055A-4914-AA98-6A97175FA180}"/>
              </a:ext>
            </a:extLst>
          </p:cNvPr>
          <p:cNvCxnSpPr/>
          <p:nvPr/>
        </p:nvCxnSpPr>
        <p:spPr>
          <a:xfrm>
            <a:off x="2188378" y="4590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49A081-9C16-4034-8CD8-3C071DBF09D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1925053" y="3300460"/>
            <a:ext cx="102669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7-Y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fué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hecha una grande batalla en el cielo: Miguel y sus ángeles lidiaban contra el dragón; y lidiaba el dragón y sus ángeles.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8-Y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no prevalecieron, ni su lugar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fué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más hallado en el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cielo. 9-Y fue lanzado fuera aquel gran dragón, la serpiente antigua, que se llama Diablo y Satanás, el cual engaña a todo el mundo; fue arrojado en tierra, y sus ángeles fueron arrojados con él.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8B90D2F-D19D-429A-A671-691675F586F7}"/>
              </a:ext>
            </a:extLst>
          </p:cNvPr>
          <p:cNvCxnSpPr/>
          <p:nvPr/>
        </p:nvCxnSpPr>
        <p:spPr>
          <a:xfrm>
            <a:off x="2188380" y="50137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33641C8-F7B5-4508-9DDC-8EA0052B83D5}"/>
              </a:ext>
            </a:extLst>
          </p:cNvPr>
          <p:cNvCxnSpPr/>
          <p:nvPr/>
        </p:nvCxnSpPr>
        <p:spPr>
          <a:xfrm>
            <a:off x="2188378" y="45908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72D189A-924E-4B8E-81DD-60A4CAB4C62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¿Dónde y entre quién fue el conflicto?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12:7-9)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D62790E-A1EC-4E12-878C-FE612CF1291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997839"/>
            <a:ext cx="5938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dirty="0">
                <a:effectLst/>
              </a:rPr>
              <a:t>Lucifer, el nombre de Satanás antes de su pecado, entró en guerra con Dios porque quería ser igual a él (Isaías 14:12-14).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5196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0821EF5-0FCE-4533-953E-25592A0C6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8857" r="6152"/>
          <a:stretch/>
        </p:blipFill>
        <p:spPr>
          <a:xfrm>
            <a:off x="4386122" y="1636886"/>
            <a:ext cx="6462429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C01E61A-F69C-43B9-A8F0-09FD062A1942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¿Este conflicto no tendrá fin?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14:6, 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417903A-B0F3-4E75-9CBE-D947196CB1D7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0CCB3C31-3569-446E-8E5A-520CDAACA3C5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818B729-E517-413E-AC7C-A9B398761C52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5F7CBC8F-7677-4867-903E-84541A3D0FFC}"/>
              </a:ext>
            </a:extLst>
          </p:cNvPr>
          <p:cNvCxnSpPr/>
          <p:nvPr/>
        </p:nvCxnSpPr>
        <p:spPr>
          <a:xfrm>
            <a:off x="2119047" y="4649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0E5669BA-C41A-45CF-A741-76B064544ECD}"/>
              </a:ext>
            </a:extLst>
          </p:cNvPr>
          <p:cNvCxnSpPr/>
          <p:nvPr/>
        </p:nvCxnSpPr>
        <p:spPr>
          <a:xfrm>
            <a:off x="2119047" y="50968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8C5047E3-6F05-433F-ABFB-CF2146C18A7B}"/>
              </a:ext>
            </a:extLst>
          </p:cNvPr>
          <p:cNvCxnSpPr/>
          <p:nvPr/>
        </p:nvCxnSpPr>
        <p:spPr>
          <a:xfrm>
            <a:off x="2119047" y="551807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63F539-3930-444F-AA51-8CBADF0EE75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2939697"/>
            <a:ext cx="89769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6- Y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vi otro ángel volar por en medio del cielo, que tenía el evangelio eterno para predicarlo á los que moran en la tierra, y á toda nación y tribu y lengua y pueblo,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7-Diciendo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 alta voz: Temed á Dios, y dadle honra; porque la hora de su juicio es venida; y adorad á aquel que ha hecho el cielo y la tierra y el mar y las fuentes de las aguas.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9B71171-46C3-4C4E-BACD-F3BD1AE6A24D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2921115-2646-43F4-9E0E-FC4ECBBF3667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A0B05E7-44BF-4C49-806A-5965BB0F8E91}"/>
              </a:ext>
            </a:extLst>
          </p:cNvPr>
          <p:cNvCxnSpPr/>
          <p:nvPr/>
        </p:nvCxnSpPr>
        <p:spPr>
          <a:xfrm>
            <a:off x="2119047" y="4649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082ADB7D-A51A-48CA-9D44-0DF896E6F723}"/>
              </a:ext>
            </a:extLst>
          </p:cNvPr>
          <p:cNvCxnSpPr/>
          <p:nvPr/>
        </p:nvCxnSpPr>
        <p:spPr>
          <a:xfrm>
            <a:off x="2119047" y="50968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BD47F42-337C-439D-819D-5CCA0EF8EDFD}"/>
              </a:ext>
            </a:extLst>
          </p:cNvPr>
          <p:cNvCxnSpPr/>
          <p:nvPr/>
        </p:nvCxnSpPr>
        <p:spPr>
          <a:xfrm>
            <a:off x="2119047" y="551807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6BEE54-72A4-478C-A45E-EEB45F8863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588F70-D3C0-483B-AF11-EB70D877F791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¿Este conflicto no tendrá fin?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14:6, 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3C2B485-E733-42CC-A384-197DE5F62F27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55EB361-0173-4893-99A5-A80E51FA2E85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E96F532-2819-41A2-B66C-31AB66F03072}"/>
              </a:ext>
            </a:extLst>
          </p:cNvPr>
          <p:cNvCxnSpPr/>
          <p:nvPr/>
        </p:nvCxnSpPr>
        <p:spPr>
          <a:xfrm>
            <a:off x="2188380" y="48579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7BBEE16-B261-408E-979B-F957C64FA846}"/>
              </a:ext>
            </a:extLst>
          </p:cNvPr>
          <p:cNvCxnSpPr/>
          <p:nvPr/>
        </p:nvCxnSpPr>
        <p:spPr>
          <a:xfrm>
            <a:off x="2188380" y="52586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2DB262-95A9-48BA-886A-9C3E929FB43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0AEF8C-F27C-4C81-BF86-6BB3408D8DBD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 esta gran batalla?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BE6E868-1FEE-4149-B840-03C33966CD61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En el cielo (Apocalipsis 12:4)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 esta gran batalla?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884A037-395B-4E5E-8B57-129D833253EF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En el cielo (Apocalipsis 12:4)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8771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Y su cola arrastraba la tercera parte de las estrellas del cielo, y las echó en tierra. Y el dragón se paró delante de la mujer que estaba para parir, á fin de devorar á su hijo cuando hubiese parido.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B9725CF-8FD9-4100-A0F7-F5C07A6321C9}"/>
              </a:ext>
            </a:extLst>
          </p:cNvPr>
          <p:cNvCxnSpPr/>
          <p:nvPr/>
        </p:nvCxnSpPr>
        <p:spPr>
          <a:xfrm>
            <a:off x="2188380" y="48579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097E6D1-C4E6-443E-BC69-D312B63D882E}"/>
              </a:ext>
            </a:extLst>
          </p:cNvPr>
          <p:cNvCxnSpPr/>
          <p:nvPr/>
        </p:nvCxnSpPr>
        <p:spPr>
          <a:xfrm>
            <a:off x="2188380" y="52586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6A3E21-AE45-480E-B431-724BC0110DC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4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03BA58-DA1F-40F8-AEC5-13075FEDE76F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En la tierra (Génesis 3:23)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DFB32C8-6F17-4E91-A1F0-AE470F4CF330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B9F7F87-10F4-4610-BABD-D0ED91ACD06B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870D4C-0F2E-413C-8ABB-07EC2393EF9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547199-2676-41C6-8641-125BE838E6BB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 esta gran batalla?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8771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sacólo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Jehová del huerto de Edén, para que labrase la tierra de que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fué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tomado.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4161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76FFEC-1A5B-4241-9893-4140A38E104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6A7E57-DD09-4985-82C1-598FE6808C47}"/>
              </a:ext>
            </a:extLst>
          </p:cNvPr>
          <p:cNvSpPr txBox="1"/>
          <p:nvPr/>
        </p:nvSpPr>
        <p:spPr>
          <a:xfrm>
            <a:off x="2080515" y="271380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En la tierra (Génesis 3:23)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207F54-F441-4D9D-84AD-962D42606B2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¿Cuáles fueron los resultados de esta gran batalla?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37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58946" y="2644170"/>
            <a:ext cx="6842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El pecado nos aparta de Dios</a:t>
            </a:r>
          </a:p>
          <a:p>
            <a:pPr algn="ctr"/>
            <a:r>
              <a:rPr lang="es-ES" sz="3200" b="1" i="0" dirty="0">
                <a:effectLst/>
              </a:rPr>
              <a:t>(Isaías 59:2).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5700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146AE3C-9E39-44F4-9D3A-1CE17C547F98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F31AAB8-4E7F-4CA4-B46D-35427468BD3A}"/>
              </a:ext>
            </a:extLst>
          </p:cNvPr>
          <p:cNvCxnSpPr/>
          <p:nvPr/>
        </p:nvCxnSpPr>
        <p:spPr>
          <a:xfrm>
            <a:off x="2190983" y="48990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BD657F05-9BF2-4AAA-853F-45A7CF4280EC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7B61BBC5-5D9F-41A9-AAD6-71FAC076C4AF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089D4683-79BD-4775-90AA-371498973C21}"/>
              </a:ext>
            </a:extLst>
          </p:cNvPr>
          <p:cNvCxnSpPr/>
          <p:nvPr/>
        </p:nvCxnSpPr>
        <p:spPr>
          <a:xfrm>
            <a:off x="2185776" y="53100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FB4161-87D9-4D51-9C8C-455BB80ED4E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55E31B-7921-4E16-94B2-C7D8E7CBF7DF}"/>
              </a:ext>
            </a:extLst>
          </p:cNvPr>
          <p:cNvSpPr txBox="1"/>
          <p:nvPr/>
        </p:nvSpPr>
        <p:spPr>
          <a:xfrm>
            <a:off x="2065115" y="2205898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será la base de nuestro juicio?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20:12)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¿Cuál será la base de nuestro juicio?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20:12)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3155140"/>
            <a:ext cx="8771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vi los muertos, grandes y pequeños, que estaban delante de Dios; y los libros fueron abiertos: y otro libro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fué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abierto, el cual es de la vida: y fueron juzgados los muertos por las cosas que estaban escritas en los libros, según sus obras.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8990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8A111D0-67E3-4B3D-98DF-D436DB6FEA93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5316034-B909-4D67-A58D-867554E45039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C84FDB4-0A6C-4299-9811-1C268B959FF7}"/>
              </a:ext>
            </a:extLst>
          </p:cNvPr>
          <p:cNvCxnSpPr/>
          <p:nvPr/>
        </p:nvCxnSpPr>
        <p:spPr>
          <a:xfrm>
            <a:off x="2185776" y="53100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F99917-B9BC-4A5A-9D0E-E23E5C03DE6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419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F1F6E9C-8C3D-4F44-896C-2568E0CE47F4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9D915C8-1F41-4341-839F-18966175536E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986888C-FACE-4B64-8023-06EE6ED22C00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84723F-2680-4E2B-AFF9-C629A1DFA69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2D49F4-AA22-43A8-AF09-4C6E2CEAB538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¿Quién será nuestro abogado?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2:1)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21395" y="1559211"/>
            <a:ext cx="6943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Que un matrimonio sea feliz y</a:t>
            </a:r>
          </a:p>
          <a:p>
            <a:pPr algn="ctr"/>
            <a:r>
              <a:rPr lang="es-ES" sz="3600" b="1" dirty="0"/>
              <a:t>duradero no significa que no deba tener conflictos. Es un mito que es necesario cambiar. De hecho, lo que hace exitoso a un matrimonio es la capacidad de la pareja de</a:t>
            </a:r>
          </a:p>
          <a:p>
            <a:pPr algn="ctr"/>
            <a:r>
              <a:rPr lang="es-ES" sz="3600" b="1" dirty="0"/>
              <a:t>superar sus conflictos. ¿Cómo puede lograrlo?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4572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3155140"/>
            <a:ext cx="8771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Hijitos míos, estas cosas os escribo, para que no pequéis; y si alguno hubiere pecado, abogado tenemos para con el Padre, á Jesucristo el justo;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8A111D0-67E3-4B3D-98DF-D436DB6FEA93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5316034-B909-4D67-A58D-867554E45039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2C97B8-D021-4384-AF6A-239780BAD852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¿Quién será nuestro abogado?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2:1)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F62DDE-1020-4E3D-A111-AB57F5BEBA3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12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D0E5FB0-B9EA-4D09-9C5F-481961F0DE0A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8F6FE52-B69E-4202-993B-C4AA5BB2C604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CE466F-43EA-4F28-9E36-0F1C5600C7A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20B402-790B-4FD2-904B-AFDABB154A44}"/>
              </a:ext>
            </a:extLst>
          </p:cNvPr>
          <p:cNvSpPr txBox="1"/>
          <p:nvPr/>
        </p:nvSpPr>
        <p:spPr>
          <a:xfrm>
            <a:off x="2077911" y="1995552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librarnos del pecado y estar nuevamente delante de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1:9)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3155140"/>
            <a:ext cx="913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Si confesamos nuestros pecados, él es fiel y justo para que nos perdone nuestros pecados, y nos limpie de toda maldad.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8A111D0-67E3-4B3D-98DF-D436DB6FEA93}"/>
              </a:ext>
            </a:extLst>
          </p:cNvPr>
          <p:cNvCxnSpPr/>
          <p:nvPr/>
        </p:nvCxnSpPr>
        <p:spPr>
          <a:xfrm>
            <a:off x="2185776" y="362377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5316034-B909-4D67-A58D-867554E45039}"/>
              </a:ext>
            </a:extLst>
          </p:cNvPr>
          <p:cNvCxnSpPr/>
          <p:nvPr/>
        </p:nvCxnSpPr>
        <p:spPr>
          <a:xfrm>
            <a:off x="2188379" y="4065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2C97B8-D021-4384-AF6A-239780BAD852}"/>
              </a:ext>
            </a:extLst>
          </p:cNvPr>
          <p:cNvSpPr txBox="1"/>
          <p:nvPr/>
        </p:nvSpPr>
        <p:spPr>
          <a:xfrm>
            <a:off x="2077911" y="1995552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librarnos del pecado y estar nuevamente delante de Dios?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1:9)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EA633E-2B36-4298-A117-AE1B5D73454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54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58946" y="2644170"/>
            <a:ext cx="6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Cuando confesamos nuestros pecados a Dios, él ofrece su perdón</a:t>
            </a:r>
          </a:p>
          <a:p>
            <a:pPr algn="ctr"/>
            <a:r>
              <a:rPr lang="es-ES" sz="3200" b="1" i="0" dirty="0">
                <a:effectLst/>
              </a:rPr>
              <a:t>(Romanos 4:7, 8).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811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65102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Trataré de superar los conflictos y </a:t>
            </a:r>
            <a:r>
              <a:rPr lang="es-ES" sz="3600" b="1" dirty="0" smtClean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aceptar lo </a:t>
            </a:r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que no se puede cambiar en mi cónyuge.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Ante el gran conflicto, deseo estar del lado de Dios.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06203" y="1510308"/>
            <a:ext cx="7561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“Nuestro amado Salvador nos enviará ayuda en el momento mismo en que la necesitemos. El camino al cielo quedó consagrado por sus pisadas.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Toda espina que hiere nuestros pies hirió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también los suyos.</a:t>
            </a:r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417833" y="1607560"/>
            <a:ext cx="8866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Toda cruz que debamos cargar ya la cargó él antes que nosotros. El Señor permite los conflictos con el fin de preparar al alma para la paz”</a:t>
            </a:r>
          </a:p>
          <a:p>
            <a:pPr algn="ctr"/>
            <a:endParaRPr lang="es-ES" sz="32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(El conflicto de los siglos, p. 691).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FCB625E-EE36-47DA-A10A-480464CF4B19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524226A-64A8-4EE8-BFE3-1CDEECDF884A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4E7CE59-0004-4CE5-9001-0EADF9C4600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4:26 y 27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D990CE-8D95-4475-9F75-F83CD805152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26-Airaos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, y no pequéis; no se ponga el sol sobre vuestro enojo;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27-Ni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deis lugar al diablo.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2" y="254870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Efesios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4:26 y 27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8B6D6F-C8AE-4040-B974-95AC2BC82BE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629576-0F54-4ABA-9032-DEC5F01F111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938408" y="2397948"/>
            <a:ext cx="5938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Evite </a:t>
            </a:r>
            <a:r>
              <a:rPr lang="pt-BR" sz="3200" b="1" i="0" dirty="0" err="1">
                <a:effectLst/>
              </a:rPr>
              <a:t>el</a:t>
            </a:r>
            <a:r>
              <a:rPr lang="pt-BR" sz="3200" b="1" i="0" dirty="0">
                <a:effectLst/>
              </a:rPr>
              <a:t> silencio congelante. No permita que </a:t>
            </a:r>
            <a:r>
              <a:rPr lang="pt-BR" sz="3200" b="1" i="0" dirty="0" err="1">
                <a:effectLst/>
              </a:rPr>
              <a:t>las</a:t>
            </a:r>
            <a:r>
              <a:rPr lang="pt-BR" sz="3200" b="1" i="0" dirty="0">
                <a:effectLst/>
              </a:rPr>
              <a:t> </a:t>
            </a:r>
            <a:r>
              <a:rPr lang="pt-BR" sz="3200" b="1" i="0" dirty="0" err="1">
                <a:effectLst/>
              </a:rPr>
              <a:t>pequeñas</a:t>
            </a:r>
            <a:r>
              <a:rPr lang="pt-BR" sz="3200" b="1" i="0" dirty="0">
                <a:effectLst/>
              </a:rPr>
              <a:t> amarguras diárias</a:t>
            </a:r>
            <a:r>
              <a:rPr lang="pt-BR" sz="3200" b="1" dirty="0"/>
              <a:t> </a:t>
            </a:r>
            <a:r>
              <a:rPr lang="pt-BR" sz="3200" b="1" i="0" dirty="0">
                <a:effectLst/>
              </a:rPr>
              <a:t>se </a:t>
            </a:r>
            <a:r>
              <a:rPr lang="pt-BR" sz="3200" b="1" i="0" dirty="0" err="1">
                <a:effectLst/>
              </a:rPr>
              <a:t>transformen</a:t>
            </a:r>
            <a:r>
              <a:rPr lang="pt-BR" sz="3200" b="1" i="0" dirty="0">
                <a:effectLst/>
              </a:rPr>
              <a:t> </a:t>
            </a:r>
            <a:r>
              <a:rPr lang="pt-BR" sz="3200" b="1" i="0" dirty="0" err="1">
                <a:effectLst/>
              </a:rPr>
              <a:t>en</a:t>
            </a:r>
            <a:r>
              <a:rPr lang="pt-BR" sz="3200" b="1" i="0" dirty="0">
                <a:effectLst/>
              </a:rPr>
              <a:t> largos períodos de silencio.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3989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FCB625E-EE36-47DA-A10A-480464CF4B19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524226A-64A8-4EE8-BFE3-1CDEECDF884A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6E446B-8D1A-469D-82E5-F21F7E589F86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26:38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5BAAA55-2342-4695-BEB4-4BF84A0F52C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6593B3-10E1-4D63-B720-F0B92E2D9D1F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56070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Entonces Jesús les dice: Mi alma está muy triste hasta la muerte; quedaos aquí, y velad conmigo.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377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350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D8790B-9D4A-4B4E-B5BB-8E971D825B40}"/>
              </a:ext>
            </a:extLst>
          </p:cNvPr>
          <p:cNvSpPr txBox="1"/>
          <p:nvPr/>
        </p:nvSpPr>
        <p:spPr>
          <a:xfrm>
            <a:off x="1954651" y="251539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26:38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23FCCB-7EE8-4F5B-8433-E3ED40A7C62C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A7B3074-B7A8-4669-94CB-40CA92CDE0D1}"/>
              </a:ext>
            </a:extLst>
          </p:cNvPr>
          <p:cNvSpPr txBox="1"/>
          <p:nvPr/>
        </p:nvSpPr>
        <p:spPr>
          <a:xfrm>
            <a:off x="1954652" y="1988804"/>
            <a:ext cx="660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Pasos para resolver los conflictos: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7477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1399</Words>
  <Application>Microsoft Office PowerPoint</Application>
  <PresentationFormat>Widescreen</PresentationFormat>
  <Paragraphs>156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34</cp:revision>
  <cp:lastPrinted>2020-12-09T18:49:28Z</cp:lastPrinted>
  <dcterms:created xsi:type="dcterms:W3CDTF">2020-09-28T19:13:50Z</dcterms:created>
  <dcterms:modified xsi:type="dcterms:W3CDTF">2020-12-11T13:42:26Z</dcterms:modified>
</cp:coreProperties>
</file>