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06" r:id="rId5"/>
    <p:sldId id="262" r:id="rId6"/>
    <p:sldId id="293" r:id="rId7"/>
    <p:sldId id="270" r:id="rId8"/>
    <p:sldId id="263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272" r:id="rId19"/>
    <p:sldId id="271" r:id="rId20"/>
    <p:sldId id="317" r:id="rId21"/>
    <p:sldId id="316" r:id="rId22"/>
    <p:sldId id="318" r:id="rId23"/>
    <p:sldId id="319" r:id="rId24"/>
    <p:sldId id="321" r:id="rId25"/>
    <p:sldId id="320" r:id="rId26"/>
    <p:sldId id="280" r:id="rId27"/>
    <p:sldId id="279" r:id="rId28"/>
    <p:sldId id="322" r:id="rId29"/>
    <p:sldId id="323" r:id="rId30"/>
    <p:sldId id="324" r:id="rId31"/>
    <p:sldId id="325" r:id="rId32"/>
    <p:sldId id="326" r:id="rId33"/>
    <p:sldId id="327" r:id="rId34"/>
    <p:sldId id="328" r:id="rId35"/>
    <p:sldId id="329" r:id="rId36"/>
    <p:sldId id="283" r:id="rId37"/>
    <p:sldId id="282" r:id="rId38"/>
    <p:sldId id="330" r:id="rId39"/>
    <p:sldId id="331" r:id="rId40"/>
    <p:sldId id="332" r:id="rId41"/>
    <p:sldId id="333" r:id="rId42"/>
    <p:sldId id="334" r:id="rId43"/>
    <p:sldId id="260" r:id="rId44"/>
    <p:sldId id="335" r:id="rId45"/>
    <p:sldId id="288" r:id="rId4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86892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La blanda respuesta quita la ira: Mas la palabra áspera hace subir el furor.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09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para mejorar nuestra comunicación?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34597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74324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663D2AF-4445-432B-A329-CDB03059F544}"/>
              </a:ext>
            </a:extLst>
          </p:cNvPr>
          <p:cNvSpPr txBox="1"/>
          <p:nvPr/>
        </p:nvSpPr>
        <p:spPr>
          <a:xfrm>
            <a:off x="2080515" y="3170529"/>
            <a:ext cx="315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15:1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EFD117-BB66-4214-87DD-16920C149B45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21943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041150" y="1649954"/>
            <a:ext cx="59384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Cuando hablamos de forma agresiva el riesgo es doble: terminamos alejándonos</a:t>
            </a:r>
          </a:p>
          <a:p>
            <a:pPr algn="ctr"/>
            <a:r>
              <a:rPr lang="es-ES" sz="3200" b="1" i="0" dirty="0">
                <a:effectLst/>
              </a:rPr>
              <a:t>de quien amamos y podemos terminar influenciando a nuestros</a:t>
            </a:r>
          </a:p>
          <a:p>
            <a:pPr algn="ctr"/>
            <a:r>
              <a:rPr lang="es-ES" sz="3200" b="1" i="0" dirty="0">
                <a:effectLst/>
              </a:rPr>
              <a:t>hijos a actuar de igual forma. Si está nervioso antes de hablar, ¡relájese!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63442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5ADAEC-5256-49DA-9C06-A4A694EA1E45}"/>
              </a:ext>
            </a:extLst>
          </p:cNvPr>
          <p:cNvSpPr txBox="1"/>
          <p:nvPr/>
        </p:nvSpPr>
        <p:spPr>
          <a:xfrm>
            <a:off x="2080515" y="2062534"/>
            <a:ext cx="909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para mejorar nuestra comunicación?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CFF2BB4-CD56-4F70-820D-E463551D7BDA}"/>
              </a:ext>
            </a:extLst>
          </p:cNvPr>
          <p:cNvCxnSpPr/>
          <p:nvPr/>
        </p:nvCxnSpPr>
        <p:spPr>
          <a:xfrm>
            <a:off x="2188396" y="434597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73B21735-F982-4E1C-A73E-833CCE57FD58}"/>
              </a:ext>
            </a:extLst>
          </p:cNvPr>
          <p:cNvCxnSpPr/>
          <p:nvPr/>
        </p:nvCxnSpPr>
        <p:spPr>
          <a:xfrm>
            <a:off x="2188392" y="474324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64615FD2-40C3-4FDE-BF03-3052B5E9E18B}"/>
              </a:ext>
            </a:extLst>
          </p:cNvPr>
          <p:cNvSpPr txBox="1"/>
          <p:nvPr/>
        </p:nvSpPr>
        <p:spPr>
          <a:xfrm>
            <a:off x="2080515" y="3170529"/>
            <a:ext cx="315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Santiago 1:19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C337DCF-D4F4-4362-8B98-1D93995407E5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56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86892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Por esto, mis amados hermanos, todo hombre sea pronto para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oir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, tardío para hablar, tardío para airarse…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09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para mejorar nuestra comunicación?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34597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74324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663D2AF-4445-432B-A329-CDB03059F544}"/>
              </a:ext>
            </a:extLst>
          </p:cNvPr>
          <p:cNvSpPr txBox="1"/>
          <p:nvPr/>
        </p:nvSpPr>
        <p:spPr>
          <a:xfrm>
            <a:off x="2080515" y="3170529"/>
            <a:ext cx="315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Santiago 1:19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3F1FFE1-B1BB-4D1C-80C3-AE1AC5E03E03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117486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825393" y="2644170"/>
            <a:ext cx="5938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Una de las mejores tácticas para obtener una comunicación infinita es escuchar más y</a:t>
            </a:r>
          </a:p>
          <a:p>
            <a:pPr algn="ctr"/>
            <a:r>
              <a:rPr lang="es-ES" sz="3200" b="1" i="0" dirty="0">
                <a:effectLst/>
              </a:rPr>
              <a:t>hablar menos.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80782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CFF2BB4-CD56-4F70-820D-E463551D7BDA}"/>
              </a:ext>
            </a:extLst>
          </p:cNvPr>
          <p:cNvCxnSpPr/>
          <p:nvPr/>
        </p:nvCxnSpPr>
        <p:spPr>
          <a:xfrm>
            <a:off x="2188396" y="434597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73B21735-F982-4E1C-A73E-833CCE57FD58}"/>
              </a:ext>
            </a:extLst>
          </p:cNvPr>
          <p:cNvCxnSpPr/>
          <p:nvPr/>
        </p:nvCxnSpPr>
        <p:spPr>
          <a:xfrm>
            <a:off x="2188392" y="474324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443B0C6C-A55C-496C-822D-A96B08692691}"/>
              </a:ext>
            </a:extLst>
          </p:cNvPr>
          <p:cNvSpPr txBox="1"/>
          <p:nvPr/>
        </p:nvSpPr>
        <p:spPr>
          <a:xfrm>
            <a:off x="2080515" y="3170529"/>
            <a:ext cx="315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25:11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A569F54-BA3F-4914-B021-46A661ADB6EC}"/>
              </a:ext>
            </a:extLst>
          </p:cNvPr>
          <p:cNvSpPr txBox="1"/>
          <p:nvPr/>
        </p:nvSpPr>
        <p:spPr>
          <a:xfrm>
            <a:off x="2080515" y="2062534"/>
            <a:ext cx="909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para mejorar nuestra comunicación?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ED777C4-66A1-48D0-BC1D-A44A5A988CE5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86892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Manzana de oro con figuras de plata Es la palabra dicha como conviene.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34597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74324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663D2AF-4445-432B-A329-CDB03059F544}"/>
              </a:ext>
            </a:extLst>
          </p:cNvPr>
          <p:cNvSpPr txBox="1"/>
          <p:nvPr/>
        </p:nvSpPr>
        <p:spPr>
          <a:xfrm>
            <a:off x="2080515" y="3170529"/>
            <a:ext cx="315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25:11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111DC2D-70E4-404F-A25B-980578BA87D9}"/>
              </a:ext>
            </a:extLst>
          </p:cNvPr>
          <p:cNvSpPr txBox="1"/>
          <p:nvPr/>
        </p:nvSpPr>
        <p:spPr>
          <a:xfrm>
            <a:off x="2080515" y="2062534"/>
            <a:ext cx="909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para mejorar nuestra comunicación?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D740530-FD8F-45AB-9685-CBD5EA98BF04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82090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94571" y="3014040"/>
            <a:ext cx="59384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La manera de hablar es tan importante como lo que se dice.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7756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4610AB49-CC56-4A65-A8C7-EDD56434C761}"/>
              </a:ext>
            </a:extLst>
          </p:cNvPr>
          <p:cNvCxnSpPr/>
          <p:nvPr/>
        </p:nvCxnSpPr>
        <p:spPr>
          <a:xfrm>
            <a:off x="2188396" y="42432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D93E6B46-EA80-4FE2-8F4C-A702F3124EF7}"/>
              </a:ext>
            </a:extLst>
          </p:cNvPr>
          <p:cNvCxnSpPr/>
          <p:nvPr/>
        </p:nvCxnSpPr>
        <p:spPr>
          <a:xfrm>
            <a:off x="2188394" y="38202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3A763A6-B35B-48F0-98B9-799AD7AACC49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8D5DB70-7402-42C1-B472-B04FB77160CC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otro paso es importante en una buena comunicación?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(Juan 2:25)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65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2432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8202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88391" y="3370584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Y no tenía necesidad que alguien le diese testimonio del hombre; porque él sabía lo que había en el hombre.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1AF7B9-7AC9-4679-BB63-046E6642C7F6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otro paso es importante en una buena comunicación?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(Juan 2:25)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BFEEEB6-CEA0-4C20-BD3A-2911C8E23293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94139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897312" y="2017446"/>
            <a:ext cx="59384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Es importante conocer a su cónyuge. ¿Sabe usted cuáles son las 3 cosas que a su cónyuge más le gusta hacer? ¿Y las que menos le gustan? Hagan una lista</a:t>
            </a:r>
          </a:p>
          <a:p>
            <a:pPr algn="ctr"/>
            <a:r>
              <a:rPr lang="es-ES" sz="3200" b="1" i="0" dirty="0">
                <a:effectLst/>
              </a:rPr>
              <a:t>y comparen los resultados.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07140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3126767" y="1300765"/>
            <a:ext cx="59384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Recuerde que la comunicación no es solo lo que se dice. Antes de molestarse por algo que le dijeron, trate de entender los motivos verdaderos. Si su esposa</a:t>
            </a:r>
          </a:p>
          <a:p>
            <a:pPr algn="ctr"/>
            <a:r>
              <a:rPr lang="es-ES" sz="3200" b="1" i="0" dirty="0">
                <a:effectLst/>
              </a:rPr>
              <a:t>le reclama que usted no le da atención a la familia, note que por detrás de esta acusación está el pedido de ella de pasar más tiempo con usted.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4646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BB0456BA-12CE-4DC6-A171-1DA3A7E16EA4}"/>
              </a:ext>
            </a:extLst>
          </p:cNvPr>
          <p:cNvCxnSpPr/>
          <p:nvPr/>
        </p:nvCxnSpPr>
        <p:spPr>
          <a:xfrm>
            <a:off x="2188396" y="42432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4CFFEB7B-6EE6-4E11-873E-55EB68D74680}"/>
              </a:ext>
            </a:extLst>
          </p:cNvPr>
          <p:cNvCxnSpPr/>
          <p:nvPr/>
        </p:nvCxnSpPr>
        <p:spPr>
          <a:xfrm>
            <a:off x="2188394" y="38202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0B1EC43F-66C9-4274-B00D-0BC65C95203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5C4BDCD-1D3D-4B77-AA2E-D410C25AB05A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Y si un día pierde el control, ¿qué hacer?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(1 Juan 1:9)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26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24322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82027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88391" y="3370584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Si confesamos nuestros pecados, él es fiel y justo para que nos perdone nuestros pecados, y nos limpie de toda maldad.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D1AF7B9-7AC9-4679-BB63-046E6642C7F6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Y si un día pierde el control, ¿qué hacer?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(1 Juan 1:9)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F54FEC1-48A9-47DD-AAD2-D23FE6B28F7B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710984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839091" y="2644170"/>
            <a:ext cx="6161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Reconocer el error y perdonarse mutuamente puede ser el comienzo de un diálogo reparador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84953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1154558" y="2270590"/>
            <a:ext cx="5328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Dios también quiere comunicarse de forma eficaz con nosotros. Cuando oramos, hablamos con Dios; cuando leemos su Palabra, él</a:t>
            </a:r>
          </a:p>
          <a:p>
            <a:pPr algn="ctr"/>
            <a:r>
              <a:rPr lang="es-ES" sz="3200" b="1" i="0" dirty="0">
                <a:effectLst/>
              </a:rPr>
              <a:t>nos habla.</a:t>
            </a:r>
            <a:endParaRPr lang="pt-BR" sz="3200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5BF5A6C-1281-44C9-AEA6-C0767F2C05D5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80F9166-C07D-4C9F-90E5-A445B51B348C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0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F72766C1-FC23-406D-97DD-F710D3106DF6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04C154D4-8CA0-407C-80A0-0DCADF12954F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5FDB166F-DAD5-471D-BAA9-F4414A95A393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enseña la Biblia sobre la oración?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9DF8DD4-C644-4453-A6B7-0A023686A63D}"/>
              </a:ext>
            </a:extLst>
          </p:cNvPr>
          <p:cNvSpPr txBox="1"/>
          <p:nvPr/>
        </p:nvSpPr>
        <p:spPr>
          <a:xfrm>
            <a:off x="2080515" y="2628763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Pedro 4:7</a:t>
            </a:r>
          </a:p>
        </p:txBody>
      </p:sp>
    </p:spTree>
    <p:extLst>
      <p:ext uri="{BB962C8B-B14F-4D97-AF65-F5344CB8AC3E}">
        <p14:creationId xmlns:p14="http://schemas.microsoft.com/office/powerpoint/2010/main" val="22284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300460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Mas el fin de todas las cosas se acerca: sed pues templados, y velad en oración.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FF79E12-58D4-48A6-AA58-1E1C7CB8B1C1}"/>
              </a:ext>
            </a:extLst>
          </p:cNvPr>
          <p:cNvSpPr txBox="1"/>
          <p:nvPr/>
        </p:nvSpPr>
        <p:spPr>
          <a:xfrm>
            <a:off x="2080515" y="2628763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Pedro 4:7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55254B1-1018-41F7-B41F-243C57CEFF99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enseña la Biblia sobre la oración?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549200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F72766C1-FC23-406D-97DD-F710D3106DF6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04C154D4-8CA0-407C-80A0-0DCADF12954F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E24E7259-304A-46D5-9D9D-7A5070436A3F}"/>
              </a:ext>
            </a:extLst>
          </p:cNvPr>
          <p:cNvSpPr txBox="1"/>
          <p:nvPr/>
        </p:nvSpPr>
        <p:spPr>
          <a:xfrm>
            <a:off x="2080515" y="2628763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7:7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D7FB096-B1E5-46A7-92C3-07D475E90B84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enseña la Biblia sobre la oración?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32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1" y="3300460"/>
            <a:ext cx="8207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Pedid, y se os dará; buscad, y hallaréis; llamad, y se os abrirá.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FF79E12-58D4-48A6-AA58-1E1C7CB8B1C1}"/>
              </a:ext>
            </a:extLst>
          </p:cNvPr>
          <p:cNvSpPr txBox="1"/>
          <p:nvPr/>
        </p:nvSpPr>
        <p:spPr>
          <a:xfrm>
            <a:off x="2080515" y="2628763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Mateo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7:7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0AE1949-1C12-4B4D-B538-8AF0810C04A7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enseña la Biblia sobre la oración?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682CA5A-4259-4553-9222-14C71808DAC5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986983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0AFB41FD-956E-433F-BDF3-DBEB0F6509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6617" r="3430"/>
          <a:stretch/>
        </p:blipFill>
        <p:spPr>
          <a:xfrm>
            <a:off x="4420576" y="1646781"/>
            <a:ext cx="6462429" cy="19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8D4583E0-6D47-4367-96FD-C8FA1946D5B6}"/>
              </a:ext>
            </a:extLst>
          </p:cNvPr>
          <p:cNvCxnSpPr/>
          <p:nvPr/>
        </p:nvCxnSpPr>
        <p:spPr>
          <a:xfrm>
            <a:off x="2188394" y="397438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6D01D8C7-6CD7-4E00-B871-209A2B3CEB3F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1C63916-D787-4321-9F2E-1D675B609D3A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enseña la Biblia sobre la oración?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6FDB100-7ADF-49EB-B751-7A69A06550C6}"/>
              </a:ext>
            </a:extLst>
          </p:cNvPr>
          <p:cNvSpPr txBox="1"/>
          <p:nvPr/>
        </p:nvSpPr>
        <p:spPr>
          <a:xfrm>
            <a:off x="2080515" y="2628763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Tesalonicenses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5:17</a:t>
            </a:r>
          </a:p>
        </p:txBody>
      </p:sp>
    </p:spTree>
    <p:extLst>
      <p:ext uri="{BB962C8B-B14F-4D97-AF65-F5344CB8AC3E}">
        <p14:creationId xmlns:p14="http://schemas.microsoft.com/office/powerpoint/2010/main" val="28599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97438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1" y="3516214"/>
            <a:ext cx="8207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Orad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</a:t>
            </a:r>
            <a:r>
              <a:rPr lang="pt-BR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sin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</a:t>
            </a:r>
            <a:r>
              <a:rPr lang="pt-BR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cesar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FF79E12-58D4-48A6-AA58-1E1C7CB8B1C1}"/>
              </a:ext>
            </a:extLst>
          </p:cNvPr>
          <p:cNvSpPr txBox="1"/>
          <p:nvPr/>
        </p:nvSpPr>
        <p:spPr>
          <a:xfrm>
            <a:off x="2080515" y="2628763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Tesalonicenses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5:17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AC48F0D-09D8-4BB8-A66B-4DD72BEC0694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enseña la Biblia sobre la oración?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CE07A0A-F49A-4007-BF54-E50DB9D5A01D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656292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2398468B-08DB-4886-A7BD-3E283DF50BCF}"/>
              </a:ext>
            </a:extLst>
          </p:cNvPr>
          <p:cNvSpPr txBox="1"/>
          <p:nvPr/>
        </p:nvSpPr>
        <p:spPr>
          <a:xfrm>
            <a:off x="2080515" y="2628763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Daniel 6:10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04F44B70-1A86-41F9-A260-2CC68C0213D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0A6AC76-7C9D-4937-9680-EF7E7DA9F29A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C42FCC5-00A2-4A21-80FE-348A39437254}"/>
              </a:ext>
            </a:extLst>
          </p:cNvPr>
          <p:cNvCxnSpPr/>
          <p:nvPr/>
        </p:nvCxnSpPr>
        <p:spPr>
          <a:xfrm>
            <a:off x="2176412" y="5032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D3E0A185-5B94-4783-A14F-C419EDA47300}"/>
              </a:ext>
            </a:extLst>
          </p:cNvPr>
          <p:cNvCxnSpPr/>
          <p:nvPr/>
        </p:nvCxnSpPr>
        <p:spPr>
          <a:xfrm>
            <a:off x="2176410" y="460967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B7AD7B8E-11AC-420C-9BDE-A172490761A5}"/>
              </a:ext>
            </a:extLst>
          </p:cNvPr>
          <p:cNvCxnSpPr/>
          <p:nvPr/>
        </p:nvCxnSpPr>
        <p:spPr>
          <a:xfrm>
            <a:off x="2188394" y="546161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B8135DB1-CC5C-4D58-83E2-096A3B3327B7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29274F1-5301-4FA1-8861-BEFC3B066969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enseña la Biblia sobre la oración?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8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300460"/>
            <a:ext cx="89231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Y Daniel, cuando supo que la escritura estaba firmada, </a:t>
            </a:r>
            <a:r>
              <a:rPr lang="es-ES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entróse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en su casa, y abiertas las ventanas de su cámara que estaban hacia </a:t>
            </a:r>
            <a:r>
              <a:rPr lang="es-ES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Jerusalem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, </a:t>
            </a:r>
            <a:r>
              <a:rPr lang="es-ES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hincábase</a:t>
            </a:r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de rodillas tres veces al día, y oraba, y confesaba delante de su Dios, como lo solía hacer antes.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FF79E12-58D4-48A6-AA58-1E1C7CB8B1C1}"/>
              </a:ext>
            </a:extLst>
          </p:cNvPr>
          <p:cNvSpPr txBox="1"/>
          <p:nvPr/>
        </p:nvSpPr>
        <p:spPr>
          <a:xfrm>
            <a:off x="2080515" y="2628763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Daniel 6:10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D6349159-62B5-4663-A868-7D8BF565ADC9}"/>
              </a:ext>
            </a:extLst>
          </p:cNvPr>
          <p:cNvCxnSpPr/>
          <p:nvPr/>
        </p:nvCxnSpPr>
        <p:spPr>
          <a:xfrm>
            <a:off x="2176412" y="5032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14E402C2-626D-4AE5-A69A-C3F1983039BF}"/>
              </a:ext>
            </a:extLst>
          </p:cNvPr>
          <p:cNvCxnSpPr/>
          <p:nvPr/>
        </p:nvCxnSpPr>
        <p:spPr>
          <a:xfrm>
            <a:off x="2176410" y="460967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3969E59F-096D-4757-8F64-0242E204A915}"/>
              </a:ext>
            </a:extLst>
          </p:cNvPr>
          <p:cNvCxnSpPr/>
          <p:nvPr/>
        </p:nvCxnSpPr>
        <p:spPr>
          <a:xfrm>
            <a:off x="2188394" y="546161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6B961948-1646-4072-978B-87A6FE6A1F08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F3A8234-A503-46DA-A9C4-AEA5C84109C6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enseña la Biblia sobre la oración?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178210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7EE38F0F-8829-4A7C-AD3A-ACB5F01C1FD0}"/>
              </a:ext>
            </a:extLst>
          </p:cNvPr>
          <p:cNvSpPr txBox="1"/>
          <p:nvPr/>
        </p:nvSpPr>
        <p:spPr>
          <a:xfrm>
            <a:off x="2080515" y="2628763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Santiago 5:16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D9F080A8-ED07-482B-98F4-2FDA0B448240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65AF8410-33DA-4ACF-AD51-A31E8D74297E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EDC842D8-2073-4989-AFB1-F2DCC8F64838}"/>
              </a:ext>
            </a:extLst>
          </p:cNvPr>
          <p:cNvCxnSpPr/>
          <p:nvPr/>
        </p:nvCxnSpPr>
        <p:spPr>
          <a:xfrm>
            <a:off x="2176410" y="460967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B76B0225-C1CE-4E03-9F96-B593C74379DE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483AEB8-1096-48A6-AD8E-51CE978E14E9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enseña la Biblia sobre la oración?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16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01C8082-D27C-4DED-BC6A-B3F894BE81B7}"/>
              </a:ext>
            </a:extLst>
          </p:cNvPr>
          <p:cNvCxnSpPr/>
          <p:nvPr/>
        </p:nvCxnSpPr>
        <p:spPr>
          <a:xfrm>
            <a:off x="2188396" y="418158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0C39057-2D24-44D7-B29F-01F1D67EA951}"/>
              </a:ext>
            </a:extLst>
          </p:cNvPr>
          <p:cNvCxnSpPr/>
          <p:nvPr/>
        </p:nvCxnSpPr>
        <p:spPr>
          <a:xfrm>
            <a:off x="2188394" y="375862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6D577372-24B0-4E97-BFAD-41315A960544}"/>
              </a:ext>
            </a:extLst>
          </p:cNvPr>
          <p:cNvSpPr txBox="1"/>
          <p:nvPr/>
        </p:nvSpPr>
        <p:spPr>
          <a:xfrm>
            <a:off x="2172980" y="3300460"/>
            <a:ext cx="89231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Confesaos vuestras faltas unos á otros, y rogad los unos por los otros, para que seáis sanos; la oración del justo, obrando eficazmente, puede mucho.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FF79E12-58D4-48A6-AA58-1E1C7CB8B1C1}"/>
              </a:ext>
            </a:extLst>
          </p:cNvPr>
          <p:cNvSpPr txBox="1"/>
          <p:nvPr/>
        </p:nvSpPr>
        <p:spPr>
          <a:xfrm>
            <a:off x="2080515" y="2628763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Santiago 5:16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14E402C2-626D-4AE5-A69A-C3F1983039BF}"/>
              </a:ext>
            </a:extLst>
          </p:cNvPr>
          <p:cNvCxnSpPr/>
          <p:nvPr/>
        </p:nvCxnSpPr>
        <p:spPr>
          <a:xfrm>
            <a:off x="2176410" y="460967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59E5CA38-96ED-4564-84DA-3CF6CEF71113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0324293-8CE4-4BA9-9135-A13A10C6A73E}"/>
              </a:ext>
            </a:extLst>
          </p:cNvPr>
          <p:cNvSpPr txBox="1"/>
          <p:nvPr/>
        </p:nvSpPr>
        <p:spPr>
          <a:xfrm>
            <a:off x="2080515" y="2062534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enseña la Biblia sobre la oración?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797593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F3658282-6CB8-4F1E-B978-424430FA1863}"/>
              </a:ext>
            </a:extLst>
          </p:cNvPr>
          <p:cNvCxnSpPr/>
          <p:nvPr/>
        </p:nvCxnSpPr>
        <p:spPr>
          <a:xfrm>
            <a:off x="2188380" y="439562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C372ADAB-91B9-4234-9650-968E1E2707E1}"/>
              </a:ext>
            </a:extLst>
          </p:cNvPr>
          <p:cNvSpPr txBox="1"/>
          <p:nvPr/>
        </p:nvSpPr>
        <p:spPr>
          <a:xfrm>
            <a:off x="2065114" y="2777541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Juan 17:17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F862DC1-87A4-4931-B4D3-C16EAE811405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DCEC6BE-3F2D-470A-A5CE-CCE3D6604145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tiene para decirnos Dios a través de su Palabra?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12631CA-17A8-4C39-AB26-2CACA1C57B07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tiene para decirnos Dios a través de su Palabra?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875869-D3FE-4AD2-AB6A-6B953CF7F3C6}"/>
              </a:ext>
            </a:extLst>
          </p:cNvPr>
          <p:cNvCxnSpPr/>
          <p:nvPr/>
        </p:nvCxnSpPr>
        <p:spPr>
          <a:xfrm>
            <a:off x="2188380" y="439562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90984" y="3969810"/>
            <a:ext cx="7935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Santifícalos en tu verdad: tu palabra es verdad.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37DDF21-F4FA-4FA9-91B1-5FC9C4746C31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086E16B-8C40-4CFB-8BFC-87370669FC64}"/>
              </a:ext>
            </a:extLst>
          </p:cNvPr>
          <p:cNvSpPr txBox="1"/>
          <p:nvPr/>
        </p:nvSpPr>
        <p:spPr>
          <a:xfrm>
            <a:off x="2065114" y="2777541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Juan 17:17</a:t>
            </a:r>
          </a:p>
        </p:txBody>
      </p:sp>
    </p:spTree>
    <p:extLst>
      <p:ext uri="{BB962C8B-B14F-4D97-AF65-F5344CB8AC3E}">
        <p14:creationId xmlns:p14="http://schemas.microsoft.com/office/powerpoint/2010/main" val="1660481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52D92E7B-8920-46B3-A111-D7F9C3F1C80B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4959784-9706-4990-B700-A01DBD993756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tiene para decirnos Dios a través de su Palabra?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97CCC42-61F3-409D-B67E-CE28F45E9531}"/>
              </a:ext>
            </a:extLst>
          </p:cNvPr>
          <p:cNvSpPr txBox="1"/>
          <p:nvPr/>
        </p:nvSpPr>
        <p:spPr>
          <a:xfrm>
            <a:off x="2065114" y="2740719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Romanos 15:4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D02CE5D6-1C4E-4D68-837D-F92D11659FAB}"/>
              </a:ext>
            </a:extLst>
          </p:cNvPr>
          <p:cNvCxnSpPr/>
          <p:nvPr/>
        </p:nvCxnSpPr>
        <p:spPr>
          <a:xfrm>
            <a:off x="2188380" y="40662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A4CABB96-C489-428B-9BAD-6D038510E921}"/>
              </a:ext>
            </a:extLst>
          </p:cNvPr>
          <p:cNvCxnSpPr/>
          <p:nvPr/>
        </p:nvCxnSpPr>
        <p:spPr>
          <a:xfrm>
            <a:off x="2190983" y="45080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21B15971-23DF-4792-8992-162CD575B97E}"/>
              </a:ext>
            </a:extLst>
          </p:cNvPr>
          <p:cNvCxnSpPr/>
          <p:nvPr/>
        </p:nvCxnSpPr>
        <p:spPr>
          <a:xfrm>
            <a:off x="2188380" y="49498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90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875869-D3FE-4AD2-AB6A-6B953CF7F3C6}"/>
              </a:ext>
            </a:extLst>
          </p:cNvPr>
          <p:cNvCxnSpPr/>
          <p:nvPr/>
        </p:nvCxnSpPr>
        <p:spPr>
          <a:xfrm>
            <a:off x="2188380" y="406628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884A037-395B-4E5E-8B57-129D833253EF}"/>
              </a:ext>
            </a:extLst>
          </p:cNvPr>
          <p:cNvSpPr txBox="1"/>
          <p:nvPr/>
        </p:nvSpPr>
        <p:spPr>
          <a:xfrm>
            <a:off x="2065114" y="2740719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Romanos 15:4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90983" y="3640470"/>
            <a:ext cx="87715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Porque las cosas que antes fueron escritas, para nuestra enseñanza fueron escritas; para que por la paciencia, y por la consolación de las Escrituras, tengamos esperanza.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866287DB-75AD-4E1F-9D2F-D0A5B67678F9}"/>
              </a:ext>
            </a:extLst>
          </p:cNvPr>
          <p:cNvCxnSpPr/>
          <p:nvPr/>
        </p:nvCxnSpPr>
        <p:spPr>
          <a:xfrm>
            <a:off x="2190983" y="45080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AB9725CF-8FD9-4100-A0F7-F5C07A6321C9}"/>
              </a:ext>
            </a:extLst>
          </p:cNvPr>
          <p:cNvCxnSpPr/>
          <p:nvPr/>
        </p:nvCxnSpPr>
        <p:spPr>
          <a:xfrm>
            <a:off x="2188380" y="494986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9DF9B1A3-6EBF-4CE7-8095-143E105EB12B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350CAA0-E655-46BB-A76B-F8AE3A9C4BAA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tiene para decirnos Dios a través de su Palabra?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6142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624137" y="1805791"/>
            <a:ext cx="6943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Gran parte de los consejeros matrimoniales concuerda en</a:t>
            </a:r>
          </a:p>
          <a:p>
            <a:pPr algn="ctr"/>
            <a:r>
              <a:rPr lang="es-ES" sz="3600" b="1" i="0" u="none" strike="noStrike" baseline="0" dirty="0"/>
              <a:t>que en la base de todo buen matrimonio está la capacidad</a:t>
            </a:r>
          </a:p>
          <a:p>
            <a:pPr algn="ctr"/>
            <a:r>
              <a:rPr lang="es-ES" sz="3600" b="1" i="0" u="none" strike="noStrike" baseline="0" dirty="0"/>
              <a:t>de comunicarse de forma eficaz.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33692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2F726984-875E-4622-A27C-14A49E274287}"/>
              </a:ext>
            </a:extLst>
          </p:cNvPr>
          <p:cNvCxnSpPr/>
          <p:nvPr/>
        </p:nvCxnSpPr>
        <p:spPr>
          <a:xfrm>
            <a:off x="2188380" y="439562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8316FD13-B399-43F3-9A11-79EA7BF45A5A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4B11D68-FD77-42BD-859D-24BED16BCE8D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tiene para decirnos Dios a través de su Palabra?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B366959-1F61-4224-990C-315C8475E5E7}"/>
              </a:ext>
            </a:extLst>
          </p:cNvPr>
          <p:cNvSpPr txBox="1"/>
          <p:nvPr/>
        </p:nvSpPr>
        <p:spPr>
          <a:xfrm>
            <a:off x="2065114" y="2748241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Romanos 10:17</a:t>
            </a:r>
          </a:p>
        </p:txBody>
      </p:sp>
    </p:spTree>
    <p:extLst>
      <p:ext uri="{BB962C8B-B14F-4D97-AF65-F5344CB8AC3E}">
        <p14:creationId xmlns:p14="http://schemas.microsoft.com/office/powerpoint/2010/main" val="23636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5875869-D3FE-4AD2-AB6A-6B953CF7F3C6}"/>
              </a:ext>
            </a:extLst>
          </p:cNvPr>
          <p:cNvCxnSpPr/>
          <p:nvPr/>
        </p:nvCxnSpPr>
        <p:spPr>
          <a:xfrm>
            <a:off x="2188380" y="439562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884A037-395B-4E5E-8B57-129D833253EF}"/>
              </a:ext>
            </a:extLst>
          </p:cNvPr>
          <p:cNvSpPr txBox="1"/>
          <p:nvPr/>
        </p:nvSpPr>
        <p:spPr>
          <a:xfrm>
            <a:off x="2065114" y="2748241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Romanos 10:17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FC8AA7C-4D8C-40CE-8BBC-FC25BEFE38D9}"/>
              </a:ext>
            </a:extLst>
          </p:cNvPr>
          <p:cNvSpPr txBox="1"/>
          <p:nvPr/>
        </p:nvSpPr>
        <p:spPr>
          <a:xfrm>
            <a:off x="2190983" y="3969810"/>
            <a:ext cx="8771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Luego la fe es por el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oir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; y el </a:t>
            </a:r>
            <a:r>
              <a:rPr lang="es-ES" sz="2800" b="1" dirty="0" err="1">
                <a:solidFill>
                  <a:schemeClr val="bg2">
                    <a:lumMod val="50000"/>
                  </a:schemeClr>
                </a:solidFill>
              </a:rPr>
              <a:t>oir</a:t>
            </a:r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 por la palabra de Dios.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EB9D864-1455-4FAD-94E2-4A0427B5833D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Dios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6394875-AAE2-4FA7-9618-F28152DCAA1C}"/>
              </a:ext>
            </a:extLst>
          </p:cNvPr>
          <p:cNvSpPr txBox="1"/>
          <p:nvPr/>
        </p:nvSpPr>
        <p:spPr>
          <a:xfrm>
            <a:off x="2065115" y="2205898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tiene para decirnos Dios a través de su Palabra?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3419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458946" y="2644170"/>
            <a:ext cx="6842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Fuimos creados con la capacidad de comunicarnos y Dios quiere comunicarse diariamente con nosotros.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8115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1976063" y="1987700"/>
            <a:ext cx="8013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Con la ayuda de Dios quiero poner en práctica una buena comunicación en mi hogar.</a:t>
            </a:r>
          </a:p>
          <a:p>
            <a:pPr algn="ctr"/>
            <a:r>
              <a:rPr lang="es-ES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Deseo comunicarme con Dios diariamente por medio de la lectura de su Palabra y de la oración.</a:t>
            </a:r>
            <a:endParaRPr lang="pt-BR" sz="3600" b="1" dirty="0">
              <a:solidFill>
                <a:schemeClr val="bg1"/>
              </a:solidFill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335640" y="1381529"/>
            <a:ext cx="88665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“Debemos de acostumbrarnos a hablar en tonos agradables, a usar un lenguaje puro y correcto, y palabras bondadosas y corteses. Las palabras dulces, amables, son como el rocío y la suave lluvia para el alma. La Escritura dice que la gracia fue derramada en los labios de Cristo…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68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335640" y="1093852"/>
            <a:ext cx="88665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…‘para saber decir al abatido una palabra de aliento’, Isaías 50:4. Y el Señor nos insta: ‘Procuren que su conversación siempre sea agradable y de buen gusto’, ‘que sean de bendición para los oyentes’. Colosenses 4:6; Efesios 4:29”</a:t>
            </a:r>
          </a:p>
          <a:p>
            <a:pPr algn="ctr"/>
            <a:r>
              <a:rPr lang="es-ES" sz="3200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(Palabras de vida del gran Maestro, p. 271)</a:t>
            </a:r>
            <a:r>
              <a:rPr lang="es-ES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2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398587" y="2134564"/>
            <a:ext cx="6943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i="0" u="none" strike="noStrike" baseline="0" dirty="0"/>
              <a:t>Por otro lado, cuanto más</a:t>
            </a:r>
          </a:p>
          <a:p>
            <a:pPr algn="ctr"/>
            <a:r>
              <a:rPr lang="es-ES" sz="3600" b="1" i="0" u="none" strike="noStrike" baseline="0" dirty="0"/>
              <a:t>difícil es la comunicación, mayores complicaciones podrán</a:t>
            </a:r>
          </a:p>
          <a:p>
            <a:pPr algn="ctr"/>
            <a:r>
              <a:rPr lang="es-ES" sz="3600" b="1" i="0" u="none" strike="noStrike" baseline="0" dirty="0"/>
              <a:t>surgir en la relación.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198764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CFF2BB4-CD56-4F70-820D-E463551D7BDA}"/>
              </a:ext>
            </a:extLst>
          </p:cNvPr>
          <p:cNvCxnSpPr/>
          <p:nvPr/>
        </p:nvCxnSpPr>
        <p:spPr>
          <a:xfrm>
            <a:off x="2188396" y="434597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73B21735-F982-4E1C-A73E-833CCE57FD58}"/>
              </a:ext>
            </a:extLst>
          </p:cNvPr>
          <p:cNvCxnSpPr/>
          <p:nvPr/>
        </p:nvCxnSpPr>
        <p:spPr>
          <a:xfrm>
            <a:off x="2188392" y="474324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1D4F8A97-E004-4CBE-B3A7-B7157CB38017}"/>
              </a:ext>
            </a:extLst>
          </p:cNvPr>
          <p:cNvSpPr txBox="1"/>
          <p:nvPr/>
        </p:nvSpPr>
        <p:spPr>
          <a:xfrm>
            <a:off x="2080515" y="2062534"/>
            <a:ext cx="909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para mejorar nuestra comunicación?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B4B98E2-379D-4F71-B027-B3805707CF0E}"/>
              </a:ext>
            </a:extLst>
          </p:cNvPr>
          <p:cNvSpPr txBox="1"/>
          <p:nvPr/>
        </p:nvSpPr>
        <p:spPr>
          <a:xfrm>
            <a:off x="2080515" y="3170529"/>
            <a:ext cx="2655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Eclesiastés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3:1</a:t>
            </a:r>
          </a:p>
        </p:txBody>
      </p: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86892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2">
                    <a:lumMod val="50000"/>
                  </a:schemeClr>
                </a:solidFill>
              </a:rPr>
              <a:t>Para todas las cosas hay sazón, y todo lo que se quiere debajo del cielo, tiene su tiempo.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86D6D4-3A5E-4ED5-AB26-107B83F5D5DE}"/>
              </a:ext>
            </a:extLst>
          </p:cNvPr>
          <p:cNvSpPr txBox="1"/>
          <p:nvPr/>
        </p:nvSpPr>
        <p:spPr>
          <a:xfrm>
            <a:off x="2080515" y="2062534"/>
            <a:ext cx="909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para mejorar nuestra comunicación?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434597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74324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663D2AF-4445-432B-A329-CDB03059F544}"/>
              </a:ext>
            </a:extLst>
          </p:cNvPr>
          <p:cNvSpPr txBox="1"/>
          <p:nvPr/>
        </p:nvSpPr>
        <p:spPr>
          <a:xfrm>
            <a:off x="2080515" y="3170529"/>
            <a:ext cx="2655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Eclesiastés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3:1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E7A59F3-D478-42E3-9F62-8649679391C2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876763" y="2780111"/>
            <a:ext cx="5938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i="0" dirty="0">
                <a:effectLst/>
              </a:rPr>
              <a:t>Establezca un tiempo para conversar diariamente con</a:t>
            </a:r>
          </a:p>
          <a:p>
            <a:pPr algn="ctr"/>
            <a:r>
              <a:rPr lang="es-ES" sz="3200" b="1" i="0" dirty="0">
                <a:effectLst/>
              </a:rPr>
              <a:t>su cónyuge.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39896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5ADAEC-5256-49DA-9C06-A4A694EA1E45}"/>
              </a:ext>
            </a:extLst>
          </p:cNvPr>
          <p:cNvSpPr txBox="1"/>
          <p:nvPr/>
        </p:nvSpPr>
        <p:spPr>
          <a:xfrm>
            <a:off x="2080515" y="2062534"/>
            <a:ext cx="9092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¿Qué podemos hacer para mejorar nuestra comunicación?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CFF2BB4-CD56-4F70-820D-E463551D7BDA}"/>
              </a:ext>
            </a:extLst>
          </p:cNvPr>
          <p:cNvCxnSpPr/>
          <p:nvPr/>
        </p:nvCxnSpPr>
        <p:spPr>
          <a:xfrm>
            <a:off x="2188396" y="434597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73B21735-F982-4E1C-A73E-833CCE57FD58}"/>
              </a:ext>
            </a:extLst>
          </p:cNvPr>
          <p:cNvCxnSpPr/>
          <p:nvPr/>
        </p:nvCxnSpPr>
        <p:spPr>
          <a:xfrm>
            <a:off x="2188392" y="4743243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57CB56E5-2B5E-45E6-ABE9-57DB61633936}"/>
              </a:ext>
            </a:extLst>
          </p:cNvPr>
          <p:cNvSpPr txBox="1"/>
          <p:nvPr/>
        </p:nvSpPr>
        <p:spPr>
          <a:xfrm>
            <a:off x="2080515" y="3170529"/>
            <a:ext cx="315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Proverbios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15:1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2F674C8-77C1-4F6B-AF32-E3B3AF185447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 err="1">
                <a:solidFill>
                  <a:srgbClr val="C00000"/>
                </a:solidFill>
              </a:rPr>
              <a:t>Usted</a:t>
            </a:r>
            <a:r>
              <a:rPr lang="pt-BR" sz="5400" b="1" dirty="0">
                <a:solidFill>
                  <a:srgbClr val="C00000"/>
                </a:solidFill>
              </a:rPr>
              <a:t> y </a:t>
            </a:r>
            <a:r>
              <a:rPr lang="pt-BR" sz="5400" b="1" dirty="0" err="1">
                <a:solidFill>
                  <a:srgbClr val="C00000"/>
                </a:solidFill>
              </a:rPr>
              <a:t>su</a:t>
            </a:r>
            <a:r>
              <a:rPr lang="pt-BR" sz="5400" b="1" dirty="0">
                <a:solidFill>
                  <a:srgbClr val="C00000"/>
                </a:solidFill>
              </a:rPr>
              <a:t> </a:t>
            </a:r>
            <a:r>
              <a:rPr lang="pt-BR" sz="5400" b="1" dirty="0" err="1">
                <a:solidFill>
                  <a:srgbClr val="C00000"/>
                </a:solidFill>
              </a:rPr>
              <a:t>familia</a:t>
            </a:r>
            <a:endParaRPr lang="pt-BR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8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1229</Words>
  <Application>Microsoft Office PowerPoint</Application>
  <PresentationFormat>Widescreen</PresentationFormat>
  <Paragraphs>152</Paragraphs>
  <Slides>45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27</cp:revision>
  <dcterms:created xsi:type="dcterms:W3CDTF">2020-09-28T19:13:50Z</dcterms:created>
  <dcterms:modified xsi:type="dcterms:W3CDTF">2020-10-12T18:49:52Z</dcterms:modified>
</cp:coreProperties>
</file>