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360" r:id="rId5"/>
    <p:sldId id="410" r:id="rId6"/>
    <p:sldId id="526" r:id="rId7"/>
    <p:sldId id="293" r:id="rId8"/>
    <p:sldId id="270" r:id="rId9"/>
    <p:sldId id="430" r:id="rId10"/>
    <p:sldId id="508" r:id="rId11"/>
    <p:sldId id="509" r:id="rId12"/>
    <p:sldId id="485" r:id="rId13"/>
    <p:sldId id="510" r:id="rId14"/>
    <p:sldId id="511" r:id="rId15"/>
    <p:sldId id="488" r:id="rId16"/>
    <p:sldId id="527" r:id="rId17"/>
    <p:sldId id="528" r:id="rId18"/>
    <p:sldId id="532" r:id="rId19"/>
    <p:sldId id="530" r:id="rId20"/>
    <p:sldId id="531" r:id="rId21"/>
    <p:sldId id="529" r:id="rId22"/>
    <p:sldId id="533" r:id="rId23"/>
    <p:sldId id="534" r:id="rId24"/>
    <p:sldId id="535" r:id="rId25"/>
    <p:sldId id="517" r:id="rId26"/>
    <p:sldId id="474" r:id="rId27"/>
    <p:sldId id="475" r:id="rId28"/>
    <p:sldId id="391" r:id="rId29"/>
    <p:sldId id="392" r:id="rId30"/>
    <p:sldId id="536" r:id="rId31"/>
    <p:sldId id="537" r:id="rId32"/>
    <p:sldId id="538" r:id="rId33"/>
    <p:sldId id="539" r:id="rId34"/>
    <p:sldId id="519" r:id="rId35"/>
    <p:sldId id="540" r:id="rId36"/>
    <p:sldId id="541" r:id="rId37"/>
    <p:sldId id="525" r:id="rId38"/>
    <p:sldId id="466" r:id="rId39"/>
    <p:sldId id="542" r:id="rId40"/>
    <p:sldId id="507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752E2FC3-A26C-4293-A739-8C269501B53D}"/>
              </a:ext>
            </a:extLst>
          </p:cNvPr>
          <p:cNvCxnSpPr/>
          <p:nvPr/>
        </p:nvCxnSpPr>
        <p:spPr>
          <a:xfrm>
            <a:off x="2150296" y="380133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ED54D626-7DCB-487C-ABFE-FA2E4F1C7D97}"/>
              </a:ext>
            </a:extLst>
          </p:cNvPr>
          <p:cNvCxnSpPr/>
          <p:nvPr/>
        </p:nvCxnSpPr>
        <p:spPr>
          <a:xfrm>
            <a:off x="2150292" y="419859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ABD33502-4836-49B8-B197-078622055B6C}"/>
              </a:ext>
            </a:extLst>
          </p:cNvPr>
          <p:cNvCxnSpPr/>
          <p:nvPr/>
        </p:nvCxnSpPr>
        <p:spPr>
          <a:xfrm>
            <a:off x="2150296" y="459929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37F9ED1D-DDB7-4DA5-847C-C1C9BEDCCF9F}"/>
              </a:ext>
            </a:extLst>
          </p:cNvPr>
          <p:cNvCxnSpPr/>
          <p:nvPr/>
        </p:nvCxnSpPr>
        <p:spPr>
          <a:xfrm>
            <a:off x="2150292" y="502053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6FA8CC41-14C1-44FD-BDA2-B4FAA819700A}"/>
              </a:ext>
            </a:extLst>
          </p:cNvPr>
          <p:cNvCxnSpPr/>
          <p:nvPr/>
        </p:nvCxnSpPr>
        <p:spPr>
          <a:xfrm>
            <a:off x="2150296" y="545204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6F41160D-2D58-48A8-A5BE-D4FCB9E69D8D}"/>
              </a:ext>
            </a:extLst>
          </p:cNvPr>
          <p:cNvCxnSpPr/>
          <p:nvPr/>
        </p:nvCxnSpPr>
        <p:spPr>
          <a:xfrm>
            <a:off x="2150292" y="58732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33E6FF2C-834D-4BFE-AF0A-F4DD8AE0D1B2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6AE2DFB-7BF8-414D-A29A-32AF6E796B87}"/>
              </a:ext>
            </a:extLst>
          </p:cNvPr>
          <p:cNvSpPr txBox="1"/>
          <p:nvPr/>
        </p:nvSpPr>
        <p:spPr>
          <a:xfrm>
            <a:off x="2008594" y="1869557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hizo el hijo pródigo cuando se quedó sin dinero?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(Lucas 15:18-20)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2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380133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19859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894110E-396F-46BB-9EBE-8439D3D58FFE}"/>
              </a:ext>
            </a:extLst>
          </p:cNvPr>
          <p:cNvCxnSpPr/>
          <p:nvPr/>
        </p:nvCxnSpPr>
        <p:spPr>
          <a:xfrm>
            <a:off x="2150296" y="459929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3" y="3305227"/>
            <a:ext cx="93392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Me levantaré, é iré á mi padre, y le diré: Padre, he pecado contra el cielo y contra ti; Ya no soy digno de ser llamado tu hijo; hazme como á uno de tus jornaleros. Y levantándose, vino á su padre. Y como aun estuviese lejos,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viólo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su padre, y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fué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movido á misericordia, y corrió, y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echóse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sobre su cuello, y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besóle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7D2EA91-743D-4BBB-9A60-8A71D8BEC0C9}"/>
              </a:ext>
            </a:extLst>
          </p:cNvPr>
          <p:cNvSpPr txBox="1"/>
          <p:nvPr/>
        </p:nvSpPr>
        <p:spPr>
          <a:xfrm>
            <a:off x="2008594" y="1869557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hizo el hijo pródigo cuando se quedó sin dinero?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(Lucas 15:18-20)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B59E34B8-68BB-45CF-BEE6-98BDB6FEE7D4}"/>
              </a:ext>
            </a:extLst>
          </p:cNvPr>
          <p:cNvCxnSpPr/>
          <p:nvPr/>
        </p:nvCxnSpPr>
        <p:spPr>
          <a:xfrm>
            <a:off x="2150292" y="502053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7793FC1-B75A-4174-9B54-92B917B20888}"/>
              </a:ext>
            </a:extLst>
          </p:cNvPr>
          <p:cNvCxnSpPr/>
          <p:nvPr/>
        </p:nvCxnSpPr>
        <p:spPr>
          <a:xfrm>
            <a:off x="2150296" y="545204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873EB908-5960-4FFC-ACAA-603139AA1BAE}"/>
              </a:ext>
            </a:extLst>
          </p:cNvPr>
          <p:cNvCxnSpPr/>
          <p:nvPr/>
        </p:nvCxnSpPr>
        <p:spPr>
          <a:xfrm>
            <a:off x="2150292" y="58732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FB2269D2-5745-4419-854A-427C0706B27F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84875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694397" y="2151727"/>
            <a:ext cx="68032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Al regresar encontró el apoyo de su padre y la desconfianza de su hermano</a:t>
            </a:r>
          </a:p>
          <a:p>
            <a:pPr algn="ctr"/>
            <a:r>
              <a:rPr lang="es-ES" sz="3200" b="1" i="0" u="none" strike="noStrike" baseline="0" dirty="0"/>
              <a:t>mayor. Pero su hogar era el lugar donde se sentía seguro, aunque no todo fuese perfecto.</a:t>
            </a:r>
            <a:endParaRPr lang="pt-BR" sz="32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97504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2008594" y="1869557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hacer para tener una familia que ofrezca apoyo a sus miembros?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2836239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7:3-5</a:t>
            </a: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97AC938A-6D4F-4A8F-BB3F-0E915CB82F64}"/>
              </a:ext>
            </a:extLst>
          </p:cNvPr>
          <p:cNvCxnSpPr/>
          <p:nvPr/>
        </p:nvCxnSpPr>
        <p:spPr>
          <a:xfrm>
            <a:off x="2150296" y="393490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CCD6E835-CA93-47F1-96A4-A1E134FF1C1E}"/>
              </a:ext>
            </a:extLst>
          </p:cNvPr>
          <p:cNvCxnSpPr/>
          <p:nvPr/>
        </p:nvCxnSpPr>
        <p:spPr>
          <a:xfrm>
            <a:off x="2150292" y="43321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9A408E6E-C913-49A5-8C88-861F642F5011}"/>
              </a:ext>
            </a:extLst>
          </p:cNvPr>
          <p:cNvCxnSpPr/>
          <p:nvPr/>
        </p:nvCxnSpPr>
        <p:spPr>
          <a:xfrm>
            <a:off x="2150296" y="473286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5E19E4ED-C873-4D91-9E92-23FD18A02268}"/>
              </a:ext>
            </a:extLst>
          </p:cNvPr>
          <p:cNvCxnSpPr/>
          <p:nvPr/>
        </p:nvCxnSpPr>
        <p:spPr>
          <a:xfrm>
            <a:off x="2150292" y="5154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1312F16A-7A25-4C9F-9041-38FFA49455EF}"/>
              </a:ext>
            </a:extLst>
          </p:cNvPr>
          <p:cNvCxnSpPr/>
          <p:nvPr/>
        </p:nvCxnSpPr>
        <p:spPr>
          <a:xfrm>
            <a:off x="2150296" y="558561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0A7917E1-DB9B-4F83-AAE4-8C8CC7C66F1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8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393490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3321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894110E-396F-46BB-9EBE-8439D3D58FFE}"/>
              </a:ext>
            </a:extLst>
          </p:cNvPr>
          <p:cNvCxnSpPr/>
          <p:nvPr/>
        </p:nvCxnSpPr>
        <p:spPr>
          <a:xfrm>
            <a:off x="2150296" y="473286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438799"/>
            <a:ext cx="91242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Y ¿por qué miras la mota que está en el ojo de tu hermano, y no echas de ver la viga que está en tu ojo? O ¿cómo dirás á tu hermano: Espera, echaré de tu ojo la mota, y he aquí la viga en tu ojo? Hipócrita! echa primero la viga de tu ojo, y entonces mirarás en echar la mota del ojo de tu hermano.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B59E34B8-68BB-45CF-BEE6-98BDB6FEE7D4}"/>
              </a:ext>
            </a:extLst>
          </p:cNvPr>
          <p:cNvCxnSpPr/>
          <p:nvPr/>
        </p:nvCxnSpPr>
        <p:spPr>
          <a:xfrm>
            <a:off x="2150292" y="5154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BA80BB0B-FD4B-4AE7-9608-808CB62F7A4E}"/>
              </a:ext>
            </a:extLst>
          </p:cNvPr>
          <p:cNvCxnSpPr/>
          <p:nvPr/>
        </p:nvCxnSpPr>
        <p:spPr>
          <a:xfrm>
            <a:off x="2150296" y="558561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358D608C-7DC8-4C4C-8FB5-492F34220474}"/>
              </a:ext>
            </a:extLst>
          </p:cNvPr>
          <p:cNvSpPr txBox="1"/>
          <p:nvPr/>
        </p:nvSpPr>
        <p:spPr>
          <a:xfrm>
            <a:off x="2008594" y="1869557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hacer para tener una familia que ofrezca apoyo a sus miembros?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6B66250-531C-43E1-940D-306633D3741C}"/>
              </a:ext>
            </a:extLst>
          </p:cNvPr>
          <p:cNvSpPr txBox="1"/>
          <p:nvPr/>
        </p:nvSpPr>
        <p:spPr>
          <a:xfrm>
            <a:off x="2008594" y="2836239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7:3-5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5B78CCC-2E3F-46B5-B552-9B0051D2E105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093432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3156735" y="2890391"/>
            <a:ext cx="5360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Antes de criticar al otro, escudriñar el propio corazón.</a:t>
            </a:r>
            <a:endParaRPr lang="pt-BR" sz="32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10694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2836239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5:23, 24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FBCE2D52-343E-41DF-8D6C-3614EF11AB09}"/>
              </a:ext>
            </a:extLst>
          </p:cNvPr>
          <p:cNvCxnSpPr/>
          <p:nvPr/>
        </p:nvCxnSpPr>
        <p:spPr>
          <a:xfrm>
            <a:off x="2150296" y="393490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23EF47C-3F8F-40A1-BA98-4424AA04C0E3}"/>
              </a:ext>
            </a:extLst>
          </p:cNvPr>
          <p:cNvCxnSpPr/>
          <p:nvPr/>
        </p:nvCxnSpPr>
        <p:spPr>
          <a:xfrm>
            <a:off x="2150292" y="43321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3732F7CD-1E32-494B-8CC8-A8CD01C09BF8}"/>
              </a:ext>
            </a:extLst>
          </p:cNvPr>
          <p:cNvCxnSpPr/>
          <p:nvPr/>
        </p:nvCxnSpPr>
        <p:spPr>
          <a:xfrm>
            <a:off x="2150296" y="473286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87122D26-06C0-4467-A22E-F84BD796F106}"/>
              </a:ext>
            </a:extLst>
          </p:cNvPr>
          <p:cNvCxnSpPr/>
          <p:nvPr/>
        </p:nvCxnSpPr>
        <p:spPr>
          <a:xfrm>
            <a:off x="2150292" y="5154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149150C-431A-4D2E-81BF-5F0A31D07147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2BB6810-ADF2-412F-A442-7A31C4690EC4}"/>
              </a:ext>
            </a:extLst>
          </p:cNvPr>
          <p:cNvSpPr txBox="1"/>
          <p:nvPr/>
        </p:nvSpPr>
        <p:spPr>
          <a:xfrm>
            <a:off x="2008594" y="1869557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hacer para tener una familia que ofrezca apoyo a sus miembros?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35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393490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3321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894110E-396F-46BB-9EBE-8439D3D58FFE}"/>
              </a:ext>
            </a:extLst>
          </p:cNvPr>
          <p:cNvCxnSpPr/>
          <p:nvPr/>
        </p:nvCxnSpPr>
        <p:spPr>
          <a:xfrm>
            <a:off x="2150296" y="473286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438799"/>
            <a:ext cx="91242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Por tanto, si trajeres tu presente al altar, y allí te acordares de que tu hermano tiene algo contra ti, Deja allí tu presente delante del altar, y vete, vuelve primero en amistad con tu hermano, y entonces ven y ofrece tu presente.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B59E34B8-68BB-45CF-BEE6-98BDB6FEE7D4}"/>
              </a:ext>
            </a:extLst>
          </p:cNvPr>
          <p:cNvCxnSpPr/>
          <p:nvPr/>
        </p:nvCxnSpPr>
        <p:spPr>
          <a:xfrm>
            <a:off x="2150292" y="5154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A6C9C47-93EE-4250-B84B-9FC731B9606B}"/>
              </a:ext>
            </a:extLst>
          </p:cNvPr>
          <p:cNvSpPr txBox="1"/>
          <p:nvPr/>
        </p:nvSpPr>
        <p:spPr>
          <a:xfrm>
            <a:off x="2008594" y="2836239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5:23, 24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0FD7434-7A03-45CD-BB7B-3B48AFC5DE12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4E4301C-BC8C-418E-8920-6DF5621A9731}"/>
              </a:ext>
            </a:extLst>
          </p:cNvPr>
          <p:cNvSpPr txBox="1"/>
          <p:nvPr/>
        </p:nvSpPr>
        <p:spPr>
          <a:xfrm>
            <a:off x="2008594" y="1869557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hacer para tener una familia que ofrezca apoyo a sus miembros?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47654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3167009" y="2151727"/>
            <a:ext cx="53605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No actuar por mero formalismo, para que los otros piensen que usted es</a:t>
            </a:r>
          </a:p>
          <a:p>
            <a:pPr algn="ctr"/>
            <a:r>
              <a:rPr lang="es-ES" sz="3200" b="1" i="0" u="none" strike="noStrike" baseline="0" dirty="0"/>
              <a:t>bueno; ante todo tener un interés real por cultivar una buena relación.</a:t>
            </a:r>
            <a:endParaRPr lang="pt-BR" sz="32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0218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2836239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15:5-6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FBCE2D52-343E-41DF-8D6C-3614EF11AB09}"/>
              </a:ext>
            </a:extLst>
          </p:cNvPr>
          <p:cNvCxnSpPr/>
          <p:nvPr/>
        </p:nvCxnSpPr>
        <p:spPr>
          <a:xfrm>
            <a:off x="2150296" y="393490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23EF47C-3F8F-40A1-BA98-4424AA04C0E3}"/>
              </a:ext>
            </a:extLst>
          </p:cNvPr>
          <p:cNvCxnSpPr/>
          <p:nvPr/>
        </p:nvCxnSpPr>
        <p:spPr>
          <a:xfrm>
            <a:off x="2150292" y="43321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3732F7CD-1E32-494B-8CC8-A8CD01C09BF8}"/>
              </a:ext>
            </a:extLst>
          </p:cNvPr>
          <p:cNvCxnSpPr/>
          <p:nvPr/>
        </p:nvCxnSpPr>
        <p:spPr>
          <a:xfrm>
            <a:off x="2150296" y="473286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87122D26-06C0-4467-A22E-F84BD796F106}"/>
              </a:ext>
            </a:extLst>
          </p:cNvPr>
          <p:cNvCxnSpPr/>
          <p:nvPr/>
        </p:nvCxnSpPr>
        <p:spPr>
          <a:xfrm>
            <a:off x="2150292" y="5154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3B15A129-A23D-42F4-9483-B2C725812AEC}"/>
              </a:ext>
            </a:extLst>
          </p:cNvPr>
          <p:cNvCxnSpPr/>
          <p:nvPr/>
        </p:nvCxnSpPr>
        <p:spPr>
          <a:xfrm>
            <a:off x="2150296" y="558561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D5282761-69D3-46CB-9AD0-858620C2C169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F20FA07-1268-43FB-BB77-1768689DC41D}"/>
              </a:ext>
            </a:extLst>
          </p:cNvPr>
          <p:cNvSpPr txBox="1"/>
          <p:nvPr/>
        </p:nvSpPr>
        <p:spPr>
          <a:xfrm>
            <a:off x="2008594" y="1869557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hacer para tener una familia que ofrezca apoyo a sus miembros?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2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393490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3321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894110E-396F-46BB-9EBE-8439D3D58FFE}"/>
              </a:ext>
            </a:extLst>
          </p:cNvPr>
          <p:cNvCxnSpPr/>
          <p:nvPr/>
        </p:nvCxnSpPr>
        <p:spPr>
          <a:xfrm>
            <a:off x="2150296" y="473286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438799"/>
            <a:ext cx="91242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Mas vosotros decís: Cualquiera que dijere al padre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ó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á la madre: Es ya ofrenda mía á Dios todo aquello con que pudiera valerte; No deberá honrar á su padre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ó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á su madre con socorro. Así habéis invalidado el mandamiento de Dios por vuestra tradición.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B59E34B8-68BB-45CF-BEE6-98BDB6FEE7D4}"/>
              </a:ext>
            </a:extLst>
          </p:cNvPr>
          <p:cNvCxnSpPr/>
          <p:nvPr/>
        </p:nvCxnSpPr>
        <p:spPr>
          <a:xfrm>
            <a:off x="2150292" y="5154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BA80BB0B-FD4B-4AE7-9608-808CB62F7A4E}"/>
              </a:ext>
            </a:extLst>
          </p:cNvPr>
          <p:cNvCxnSpPr/>
          <p:nvPr/>
        </p:nvCxnSpPr>
        <p:spPr>
          <a:xfrm>
            <a:off x="2150296" y="558561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A6C9C47-93EE-4250-B84B-9FC731B9606B}"/>
              </a:ext>
            </a:extLst>
          </p:cNvPr>
          <p:cNvSpPr txBox="1"/>
          <p:nvPr/>
        </p:nvSpPr>
        <p:spPr>
          <a:xfrm>
            <a:off x="2008594" y="2836239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15:5-6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06E695C-57D3-418E-891E-31778282B522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3BE0C76-379F-48A2-BE28-2B31601BE2EF}"/>
              </a:ext>
            </a:extLst>
          </p:cNvPr>
          <p:cNvSpPr txBox="1"/>
          <p:nvPr/>
        </p:nvSpPr>
        <p:spPr>
          <a:xfrm>
            <a:off x="2008594" y="1869557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hacer para tener una familia que ofrezca apoyo a sus miembros?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027957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3415729" y="1659285"/>
            <a:ext cx="53605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Ocuparse en atender a los suyos, según sus posibilidades, de acuerdo con</a:t>
            </a:r>
          </a:p>
          <a:p>
            <a:pPr algn="ctr"/>
            <a:r>
              <a:rPr lang="es-ES" sz="3200" b="1" i="0" u="none" strike="noStrike" baseline="0" dirty="0"/>
              <a:t>las necesidades de cada uno. No se olvide de sus padres.</a:t>
            </a:r>
          </a:p>
          <a:p>
            <a:pPr algn="ctr"/>
            <a:r>
              <a:rPr lang="es-ES" sz="3200" b="1" i="0" u="none" strike="noStrike" baseline="0" dirty="0"/>
              <a:t>La vida sin amor no tiene valor (1 Corintios 13:3).</a:t>
            </a:r>
            <a:endParaRPr lang="pt-BR" sz="32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56444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2836239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7:12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EB25668-04AF-4CDC-B20B-F7001708B948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EFCE998-B7FA-4163-9BC9-E3A8D71D1010}"/>
              </a:ext>
            </a:extLst>
          </p:cNvPr>
          <p:cNvSpPr txBox="1"/>
          <p:nvPr/>
        </p:nvSpPr>
        <p:spPr>
          <a:xfrm>
            <a:off x="2008594" y="1869557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hacer para tener una familia que ofrezca apoyo a sus miembros?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F19A9E18-1A82-48D0-991B-5B1B0183446D}"/>
              </a:ext>
            </a:extLst>
          </p:cNvPr>
          <p:cNvCxnSpPr/>
          <p:nvPr/>
        </p:nvCxnSpPr>
        <p:spPr>
          <a:xfrm>
            <a:off x="2150296" y="425339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D480AC86-4526-4A5D-ABDE-417723B66861}"/>
              </a:ext>
            </a:extLst>
          </p:cNvPr>
          <p:cNvCxnSpPr/>
          <p:nvPr/>
        </p:nvCxnSpPr>
        <p:spPr>
          <a:xfrm>
            <a:off x="2150292" y="465066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B0D04949-D721-45BE-B1A5-D433A1A417C5}"/>
              </a:ext>
            </a:extLst>
          </p:cNvPr>
          <p:cNvCxnSpPr/>
          <p:nvPr/>
        </p:nvCxnSpPr>
        <p:spPr>
          <a:xfrm>
            <a:off x="2163562" y="506163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82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425339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65066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757293"/>
            <a:ext cx="9124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Así que, todas las cosas que quisierais que los hombres hiciesen con vosotros, así también haced vosotros con ellos; porque esta es la ley y los profetas.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A6C9C47-93EE-4250-B84B-9FC731B9606B}"/>
              </a:ext>
            </a:extLst>
          </p:cNvPr>
          <p:cNvSpPr txBox="1"/>
          <p:nvPr/>
        </p:nvSpPr>
        <p:spPr>
          <a:xfrm>
            <a:off x="2008594" y="2836239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7:12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1014991-0DFC-47EF-9A18-191FEF69ABAC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024C923-E9CD-4AAD-B4E3-63927A3B580D}"/>
              </a:ext>
            </a:extLst>
          </p:cNvPr>
          <p:cNvSpPr txBox="1"/>
          <p:nvPr/>
        </p:nvSpPr>
        <p:spPr>
          <a:xfrm>
            <a:off x="2008594" y="1869557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hacer para tener una familia que ofrezca apoyo a sus miembros?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19B0478-1BDF-4F00-9D96-E04341CDC7CF}"/>
              </a:ext>
            </a:extLst>
          </p:cNvPr>
          <p:cNvCxnSpPr/>
          <p:nvPr/>
        </p:nvCxnSpPr>
        <p:spPr>
          <a:xfrm>
            <a:off x="2163562" y="506163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350353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3415729" y="2286009"/>
            <a:ext cx="53605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Trate de desarrollar un hogar donde cada uno tenga una actitud de servicio desinteresado por el otro.</a:t>
            </a:r>
            <a:endParaRPr lang="pt-BR" sz="32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47683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783404" y="2273942"/>
            <a:ext cx="56995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Dios nos dejó una familia para que encontrásemos apoyo</a:t>
            </a:r>
          </a:p>
          <a:p>
            <a:pPr algn="ctr"/>
            <a:r>
              <a:rPr lang="es-ES" sz="3200" b="1" i="0" u="none" strike="noStrike" baseline="0" dirty="0"/>
              <a:t>en todo momento (Efesios 2:19). ¡Su familia no está sola!</a:t>
            </a:r>
            <a:endParaRPr lang="pt-BR" sz="3200" b="1" i="0" u="none" strike="noStrike" baseline="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CC807A2-E277-4D45-8CE4-DCD423064F7E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7B66713-AF47-4C23-B707-75B889714D3D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5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832CD5-84B5-4E42-A410-FD057650243E}"/>
              </a:ext>
            </a:extLst>
          </p:cNvPr>
          <p:cNvSpPr txBox="1"/>
          <p:nvPr/>
        </p:nvSpPr>
        <p:spPr>
          <a:xfrm>
            <a:off x="2080515" y="2025151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 debe ser la característica principal del discípulo de Cristo?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(Juan 13:35)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9CB7787-138C-490B-95E4-308DED1B4990}"/>
              </a:ext>
            </a:extLst>
          </p:cNvPr>
          <p:cNvCxnSpPr/>
          <p:nvPr/>
        </p:nvCxnSpPr>
        <p:spPr>
          <a:xfrm>
            <a:off x="2188396" y="38532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F5CB62B-CAD9-4756-90B0-DB35BB50E67E}"/>
              </a:ext>
            </a:extLst>
          </p:cNvPr>
          <p:cNvCxnSpPr/>
          <p:nvPr/>
        </p:nvCxnSpPr>
        <p:spPr>
          <a:xfrm>
            <a:off x="2188380" y="42642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5F643C9E-5E0D-45F0-ADD6-8E1F109BEFC0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3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FF7F2BB4-36C2-4029-84FD-07CFE000F749}"/>
              </a:ext>
            </a:extLst>
          </p:cNvPr>
          <p:cNvCxnSpPr/>
          <p:nvPr/>
        </p:nvCxnSpPr>
        <p:spPr>
          <a:xfrm>
            <a:off x="2188396" y="38532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2B1FA344-AC08-4BF3-A190-450473C3A4B8}"/>
              </a:ext>
            </a:extLst>
          </p:cNvPr>
          <p:cNvCxnSpPr/>
          <p:nvPr/>
        </p:nvCxnSpPr>
        <p:spPr>
          <a:xfrm>
            <a:off x="2188380" y="42642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24AA68C-3F07-41E1-ACCD-9DA18CC9E4E0}"/>
              </a:ext>
            </a:extLst>
          </p:cNvPr>
          <p:cNvSpPr txBox="1"/>
          <p:nvPr/>
        </p:nvSpPr>
        <p:spPr>
          <a:xfrm>
            <a:off x="2373325" y="3355647"/>
            <a:ext cx="9041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En esto conocerán todos que sois mis discípulos, si tuviereis amor los unos con los otros.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2C6403D-FB0C-405C-AC91-82107A808F30}"/>
              </a:ext>
            </a:extLst>
          </p:cNvPr>
          <p:cNvSpPr txBox="1"/>
          <p:nvPr/>
        </p:nvSpPr>
        <p:spPr>
          <a:xfrm>
            <a:off x="2080515" y="2025151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 debe ser la característica principal del discípulo de Cristo?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(Juan 13:35)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2D44903-A3AF-4E69-9674-6D6D8F61083A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60816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264FDCBD-E609-40F0-A35E-D733F09D3B5F}"/>
              </a:ext>
            </a:extLst>
          </p:cNvPr>
          <p:cNvSpPr txBox="1"/>
          <p:nvPr/>
        </p:nvSpPr>
        <p:spPr>
          <a:xfrm>
            <a:off x="2080515" y="1951720"/>
            <a:ext cx="8953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¿En qué debe ocuparse cada miembro de la familia de Dios?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C0A05FD-86EA-4C0E-8F7B-0CBCAC0BD6D3}"/>
              </a:ext>
            </a:extLst>
          </p:cNvPr>
          <p:cNvCxnSpPr/>
          <p:nvPr/>
        </p:nvCxnSpPr>
        <p:spPr>
          <a:xfrm>
            <a:off x="2188396" y="388460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D33F880D-80F3-4509-87E4-33B846E52F41}"/>
              </a:ext>
            </a:extLst>
          </p:cNvPr>
          <p:cNvCxnSpPr/>
          <p:nvPr/>
        </p:nvCxnSpPr>
        <p:spPr>
          <a:xfrm>
            <a:off x="2188380" y="429557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24DACF1-E549-4513-8931-2780A8C18625}"/>
              </a:ext>
            </a:extLst>
          </p:cNvPr>
          <p:cNvSpPr txBox="1"/>
          <p:nvPr/>
        </p:nvSpPr>
        <p:spPr>
          <a:xfrm>
            <a:off x="2080514" y="2803604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Efesios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4:15-16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71F5D82-B4A9-4A81-87C5-389D65A6704D}"/>
              </a:ext>
            </a:extLst>
          </p:cNvPr>
          <p:cNvCxnSpPr/>
          <p:nvPr/>
        </p:nvCxnSpPr>
        <p:spPr>
          <a:xfrm>
            <a:off x="2188395" y="4732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D17AB4D-3252-409B-8AED-F72E152D59DE}"/>
              </a:ext>
            </a:extLst>
          </p:cNvPr>
          <p:cNvCxnSpPr/>
          <p:nvPr/>
        </p:nvCxnSpPr>
        <p:spPr>
          <a:xfrm>
            <a:off x="2188379" y="514330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A2F5241A-F890-45DC-8D74-A72876312B0D}"/>
              </a:ext>
            </a:extLst>
          </p:cNvPr>
          <p:cNvCxnSpPr/>
          <p:nvPr/>
        </p:nvCxnSpPr>
        <p:spPr>
          <a:xfrm>
            <a:off x="2188379" y="558145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88F45F0-EA9A-46BD-B69B-A996D5A14BD0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1B4458A3-B955-4124-AD02-254040BC6882}"/>
              </a:ext>
            </a:extLst>
          </p:cNvPr>
          <p:cNvCxnSpPr/>
          <p:nvPr/>
        </p:nvCxnSpPr>
        <p:spPr>
          <a:xfrm>
            <a:off x="2188379" y="601296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0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88460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441059"/>
            <a:ext cx="91953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Antes siguiendo la verdad en amor, crezcamos en todas cosas en aquel que es la cabeza, a saber, Cristo; Del cual, todo el cuerpo compuesto y bien ligado entre sí por todas las junturas de su alimento, que recibe según la operación, cada miembro conforme á su medida toma aumento de cuerpo edificándose en amor.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29557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2CD6D083-CFFC-4CEA-A579-BD3BDC9B06CE}"/>
              </a:ext>
            </a:extLst>
          </p:cNvPr>
          <p:cNvCxnSpPr/>
          <p:nvPr/>
        </p:nvCxnSpPr>
        <p:spPr>
          <a:xfrm>
            <a:off x="2188395" y="4732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FE42BB9D-F699-4E5F-8735-87B5F56B08D9}"/>
              </a:ext>
            </a:extLst>
          </p:cNvPr>
          <p:cNvCxnSpPr/>
          <p:nvPr/>
        </p:nvCxnSpPr>
        <p:spPr>
          <a:xfrm>
            <a:off x="2188379" y="514330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BEB8811E-6826-478F-9DA8-3BB38A5E84CF}"/>
              </a:ext>
            </a:extLst>
          </p:cNvPr>
          <p:cNvCxnSpPr/>
          <p:nvPr/>
        </p:nvCxnSpPr>
        <p:spPr>
          <a:xfrm>
            <a:off x="2188379" y="558145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2B4D361-7C4F-4252-B934-DD5DE63741BC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A60F357-3D89-4731-9480-849DF27187FB}"/>
              </a:ext>
            </a:extLst>
          </p:cNvPr>
          <p:cNvSpPr txBox="1"/>
          <p:nvPr/>
        </p:nvSpPr>
        <p:spPr>
          <a:xfrm>
            <a:off x="2080515" y="1951720"/>
            <a:ext cx="8953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¿En qué debe ocuparse cada miembro de la familia de Dios?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425D55F-157A-42AC-B8AA-A89B00C269BE}"/>
              </a:ext>
            </a:extLst>
          </p:cNvPr>
          <p:cNvSpPr txBox="1"/>
          <p:nvPr/>
        </p:nvSpPr>
        <p:spPr>
          <a:xfrm>
            <a:off x="2080514" y="2803604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Efesios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4:15-16</a:t>
            </a: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1EE6F237-E0A3-46A0-87D7-CCC98DEF8A1F}"/>
              </a:ext>
            </a:extLst>
          </p:cNvPr>
          <p:cNvCxnSpPr/>
          <p:nvPr/>
        </p:nvCxnSpPr>
        <p:spPr>
          <a:xfrm>
            <a:off x="2188379" y="601296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612176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4" name="Imagem 3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D1B3924A-B280-4550-A1A0-B185F8DC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t="8485" r="7208"/>
          <a:stretch/>
        </p:blipFill>
        <p:spPr>
          <a:xfrm>
            <a:off x="4393786" y="1574898"/>
            <a:ext cx="6425029" cy="200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24DACF1-E549-4513-8931-2780A8C18625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Hebreos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3:13</a:t>
            </a: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C37E640B-5E38-4839-8FF4-28C37CCE4B7F}"/>
              </a:ext>
            </a:extLst>
          </p:cNvPr>
          <p:cNvCxnSpPr/>
          <p:nvPr/>
        </p:nvCxnSpPr>
        <p:spPr>
          <a:xfrm>
            <a:off x="2188396" y="41341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7D88FA9F-C48D-452E-B281-3787D38F9D39}"/>
              </a:ext>
            </a:extLst>
          </p:cNvPr>
          <p:cNvCxnSpPr/>
          <p:nvPr/>
        </p:nvCxnSpPr>
        <p:spPr>
          <a:xfrm>
            <a:off x="2188380" y="45450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56FADCE3-196D-4254-BF0E-EDB3AC4AB496}"/>
              </a:ext>
            </a:extLst>
          </p:cNvPr>
          <p:cNvCxnSpPr/>
          <p:nvPr/>
        </p:nvCxnSpPr>
        <p:spPr>
          <a:xfrm>
            <a:off x="2188395" y="49818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2C2555A0-943D-4BC2-A15C-E788442DE880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899A552-A41E-4388-84A1-3B0AE0B59F78}"/>
              </a:ext>
            </a:extLst>
          </p:cNvPr>
          <p:cNvSpPr txBox="1"/>
          <p:nvPr/>
        </p:nvSpPr>
        <p:spPr>
          <a:xfrm>
            <a:off x="2080515" y="1951720"/>
            <a:ext cx="8953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¿En qué debe ocuparse cada miembro de la familia de Dios?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56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1341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690562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Antes exhortaos los unos á los otros cada día, entre tanto que se dice Hoy; porque ninguno de vosotros se endurezca con engaño de pecado: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5450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FD26C9B6-C66A-4C33-843B-126608170B49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Hebreos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3:13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2CD6D083-CFFC-4CEA-A579-BD3BDC9B06CE}"/>
              </a:ext>
            </a:extLst>
          </p:cNvPr>
          <p:cNvCxnSpPr/>
          <p:nvPr/>
        </p:nvCxnSpPr>
        <p:spPr>
          <a:xfrm>
            <a:off x="2188395" y="49818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23237D74-6BBB-4AE6-B79B-D24A856B66E0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4EC174-EFF3-412D-B1BC-EF2E59278161}"/>
              </a:ext>
            </a:extLst>
          </p:cNvPr>
          <p:cNvSpPr txBox="1"/>
          <p:nvPr/>
        </p:nvSpPr>
        <p:spPr>
          <a:xfrm>
            <a:off x="2080515" y="1951720"/>
            <a:ext cx="8953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¿En qué debe ocuparse cada miembro de la familia de Dios?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014897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C447DD05-8CC7-45DD-BA0C-F2366192A8DD}"/>
              </a:ext>
            </a:extLst>
          </p:cNvPr>
          <p:cNvSpPr txBox="1"/>
          <p:nvPr/>
        </p:nvSpPr>
        <p:spPr>
          <a:xfrm>
            <a:off x="2080514" y="1951720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le ofrece el Espíritu Santo a esta familia para que nos sirvamos los unos a los otros? 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(1 Corintios 12:8-11)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7AF4FAE-6424-48FE-93D2-9917863071CF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2F810CF-9FC6-4462-B65B-782AC91980FF}"/>
              </a:ext>
            </a:extLst>
          </p:cNvPr>
          <p:cNvCxnSpPr/>
          <p:nvPr/>
        </p:nvCxnSpPr>
        <p:spPr>
          <a:xfrm>
            <a:off x="2188396" y="41121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98C9B708-C4D0-43E3-A0A2-280635E5293E}"/>
              </a:ext>
            </a:extLst>
          </p:cNvPr>
          <p:cNvCxnSpPr/>
          <p:nvPr/>
        </p:nvCxnSpPr>
        <p:spPr>
          <a:xfrm>
            <a:off x="2188380" y="45231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686ED7B5-FD88-452A-8F95-BF2DF82CC205}"/>
              </a:ext>
            </a:extLst>
          </p:cNvPr>
          <p:cNvCxnSpPr/>
          <p:nvPr/>
        </p:nvCxnSpPr>
        <p:spPr>
          <a:xfrm>
            <a:off x="2188395" y="495989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D7DC69B9-4CC7-4A5C-BDFF-9D520241048C}"/>
              </a:ext>
            </a:extLst>
          </p:cNvPr>
          <p:cNvCxnSpPr/>
          <p:nvPr/>
        </p:nvCxnSpPr>
        <p:spPr>
          <a:xfrm>
            <a:off x="2188380" y="535042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2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1121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668621"/>
            <a:ext cx="9195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Porque á la verdad, á éste es dada por el Espíritu palabra de sabiduría; á otro, palabra de ciencia según el mismo Espíritu; A otro, fe por el mismo Espíritu, y á otro, dones de sanidades por el mismo Espíritu…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5231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2CD6D083-CFFC-4CEA-A579-BD3BDC9B06CE}"/>
              </a:ext>
            </a:extLst>
          </p:cNvPr>
          <p:cNvCxnSpPr/>
          <p:nvPr/>
        </p:nvCxnSpPr>
        <p:spPr>
          <a:xfrm>
            <a:off x="2188395" y="495989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BD7A51B-BA64-4800-82A8-37D6448D2896}"/>
              </a:ext>
            </a:extLst>
          </p:cNvPr>
          <p:cNvCxnSpPr/>
          <p:nvPr/>
        </p:nvCxnSpPr>
        <p:spPr>
          <a:xfrm>
            <a:off x="2188380" y="535042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5B397B35-2A8F-4407-8CE1-12DBBE7A9B35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E0A6F39-F2CA-4213-B9D8-531114DED912}"/>
              </a:ext>
            </a:extLst>
          </p:cNvPr>
          <p:cNvSpPr txBox="1"/>
          <p:nvPr/>
        </p:nvSpPr>
        <p:spPr>
          <a:xfrm>
            <a:off x="2080514" y="1951720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le ofrece el Espíritu Santo a esta familia para que nos sirvamos los unos a los otros? 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(1 Corintios 12:8-11)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460621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3304533" y="2523839"/>
            <a:ext cx="51727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Los dones son diversos y el Espíritu Santo elige los dones que le dará a cada</a:t>
            </a:r>
          </a:p>
          <a:p>
            <a:pPr algn="ctr"/>
            <a:r>
              <a:rPr lang="es-ES" sz="3200" b="1" i="0" u="none" strike="noStrike" baseline="0" dirty="0"/>
              <a:t>uno según considere.</a:t>
            </a:r>
            <a:endParaRPr lang="pt-BR" sz="32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9125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110CD94-BDF9-4596-865C-B1C6E244C735}"/>
              </a:ext>
            </a:extLst>
          </p:cNvPr>
          <p:cNvCxnSpPr/>
          <p:nvPr/>
        </p:nvCxnSpPr>
        <p:spPr>
          <a:xfrm>
            <a:off x="2188396" y="362928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B4169C9B-BE05-4E14-9BC0-EAA1D9E4BEA9}"/>
              </a:ext>
            </a:extLst>
          </p:cNvPr>
          <p:cNvCxnSpPr/>
          <p:nvPr/>
        </p:nvCxnSpPr>
        <p:spPr>
          <a:xfrm>
            <a:off x="2188380" y="404025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35A8D24-76B4-4658-9A92-D8F79D74205B}"/>
              </a:ext>
            </a:extLst>
          </p:cNvPr>
          <p:cNvCxnSpPr/>
          <p:nvPr/>
        </p:nvCxnSpPr>
        <p:spPr>
          <a:xfrm>
            <a:off x="2188395" y="44770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AF31AC34-BB35-4D09-B566-DF529AF35BA4}"/>
              </a:ext>
            </a:extLst>
          </p:cNvPr>
          <p:cNvCxnSpPr/>
          <p:nvPr/>
        </p:nvCxnSpPr>
        <p:spPr>
          <a:xfrm>
            <a:off x="2188380" y="48675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2026978-C63E-4845-96F0-9AA406064679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8613191-BE64-4866-8E4C-A14FAAC7AA86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don habrá en el fin del tiempo? 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(Apocalipsis 12:17, Apocalipsis 19:10)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2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62928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185737"/>
            <a:ext cx="9195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Y yo me eché á sus pies para adorarle. Y él me dijo: Mira que no lo hagas: yo soy siervo contigo, y con tus hermanos que tienen el testimonio de Jesús: adora á Dios; porque el testimonio de Jesús es el espíritu de la profecía.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04025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16E18A-49F4-448D-8BD8-C4F4DA945265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don habrá en el fin del tiempo? 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(Apocalipsis 12:17, Apocalipsis 19:10)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2CD6D083-CFFC-4CEA-A579-BD3BDC9B06CE}"/>
              </a:ext>
            </a:extLst>
          </p:cNvPr>
          <p:cNvCxnSpPr/>
          <p:nvPr/>
        </p:nvCxnSpPr>
        <p:spPr>
          <a:xfrm>
            <a:off x="2188395" y="44770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BD7A51B-BA64-4800-82A8-37D6448D2896}"/>
              </a:ext>
            </a:extLst>
          </p:cNvPr>
          <p:cNvCxnSpPr/>
          <p:nvPr/>
        </p:nvCxnSpPr>
        <p:spPr>
          <a:xfrm>
            <a:off x="2188380" y="48675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4C7EAF6-B417-49DC-B596-0CBEDFBE9C44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31945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555055" y="2397948"/>
            <a:ext cx="66242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Ante la separación de Dios que el mundo experimentó, él enviaría a profetas para llevar nuevamente a las personas hacia su Palabra, la Biblia.</a:t>
            </a:r>
            <a:endParaRPr lang="pt-BR" sz="32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37790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3159089" y="2313476"/>
            <a:ext cx="58738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Deseo servir a mi familia.</a:t>
            </a:r>
          </a:p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Deseo usar los dones que Dios me conceda para edificar a otros.</a:t>
            </a:r>
            <a:endParaRPr lang="pt-BR" sz="3600" b="1" dirty="0">
              <a:solidFill>
                <a:schemeClr val="bg1"/>
              </a:solidFill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5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2106200" y="1684969"/>
            <a:ext cx="69453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“El Señor desea que estudien sus Biblias. Él no dio ninguna luz adicional para tomar el lugar de la Palabra. Esta luz se da con el propósito de</a:t>
            </a:r>
          </a:p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concentrar en su Palabra…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80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670010" y="1443841"/>
            <a:ext cx="68519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Todo ser humano nace con un sentido de pertenencia. Desea saber que pertenece a algo mayor que él. A lo largo de la vida establecemos lazos que son vitales para nuestro desarrollo</a:t>
            </a:r>
          </a:p>
          <a:p>
            <a:pPr algn="ctr"/>
            <a:r>
              <a:rPr lang="es-ES" sz="3600" b="1" dirty="0"/>
              <a:t>y felicidad.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23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2106200" y="1695243"/>
            <a:ext cx="69453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...</a:t>
            </a:r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 las mentes confundidas, y si se asimila y digiere es la sangre y la vida del alma. Entonces se verán buenas obras cuando la luz</a:t>
            </a:r>
          </a:p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brilla en las tinieblas”</a:t>
            </a:r>
          </a:p>
          <a:p>
            <a:pPr algn="ctr"/>
            <a:r>
              <a:rPr lang="es-ES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(Mensajes selectos, t. 3, p. 33).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1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997839"/>
            <a:ext cx="79465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Debido al apuro de nuestros días</a:t>
            </a:r>
          </a:p>
          <a:p>
            <a:pPr algn="ctr"/>
            <a:r>
              <a:rPr lang="es-ES" sz="3600" b="1" i="0" u="none" strike="noStrike" baseline="0" dirty="0"/>
              <a:t>nos hemos aislado de estas conexiones tan preciosas, y el resultado es que vivimos en una sociedad cada vez más</a:t>
            </a:r>
          </a:p>
          <a:p>
            <a:pPr algn="ctr"/>
            <a:r>
              <a:rPr lang="es-ES" sz="3600" b="1" i="0" u="none" strike="noStrike" baseline="0" dirty="0"/>
              <a:t>desequilibrada.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42257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084701" y="2403990"/>
            <a:ext cx="59839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Los consultorios psicológicos están llenos de personas que no</a:t>
            </a:r>
          </a:p>
          <a:p>
            <a:pPr algn="ctr"/>
            <a:r>
              <a:rPr lang="es-ES" sz="3200" b="1" i="0" u="none" strike="noStrike" baseline="0" dirty="0"/>
              <a:t>lograron adaptarse a sus relaciones. Cuando se alcanza el ideal de la familia, ella asume un papel restaurador.</a:t>
            </a:r>
            <a:endParaRPr lang="pt-BR" sz="3200" b="1" i="0" u="none" strike="noStrike" baseline="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B74196B-C00A-4BDA-891B-54FD01518833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0187416-9236-4FF5-B2DA-A546586E65BF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8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1985372" y="2033908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dijo Jesús sobre el perdón entre hermanos?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(Mateo 18:22)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0187A9AA-2912-48DA-809C-70D71012E644}"/>
              </a:ext>
            </a:extLst>
          </p:cNvPr>
          <p:cNvCxnSpPr/>
          <p:nvPr/>
        </p:nvCxnSpPr>
        <p:spPr>
          <a:xfrm>
            <a:off x="2150296" y="393489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54896426-5A9C-45B5-A732-3E73151EFCF7}"/>
              </a:ext>
            </a:extLst>
          </p:cNvPr>
          <p:cNvCxnSpPr/>
          <p:nvPr/>
        </p:nvCxnSpPr>
        <p:spPr>
          <a:xfrm>
            <a:off x="2150292" y="43321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8E44150-05F7-4181-8003-23D95C4921C8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393489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3321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438792"/>
            <a:ext cx="8980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Jesús le dice: No te digo hasta siete, mas aun hasta setenta veces siete.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8D7787E-F542-46C2-8F7E-9162627A9F1B}"/>
              </a:ext>
            </a:extLst>
          </p:cNvPr>
          <p:cNvSpPr txBox="1"/>
          <p:nvPr/>
        </p:nvSpPr>
        <p:spPr>
          <a:xfrm>
            <a:off x="1985372" y="2033908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dijo Jesús sobre el perdón entre hermanos?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(Mateo 18:22)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2AA809E-A86B-4E6A-A551-5BE2F0F0B88F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464942" y="2109555"/>
            <a:ext cx="72621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La respuesta de Jesús indica que la mente y el corazón deben estar abiertos;</a:t>
            </a:r>
          </a:p>
          <a:p>
            <a:pPr algn="ctr"/>
            <a:r>
              <a:rPr lang="es-ES" sz="3200" b="1" i="0" u="none" strike="noStrike" baseline="0" dirty="0"/>
              <a:t>pueden surgir fallas, pueden aparecer errores, pero siempre hay que estar</a:t>
            </a:r>
          </a:p>
          <a:p>
            <a:pPr algn="ctr"/>
            <a:r>
              <a:rPr lang="es-ES" sz="3200" b="1" i="0" u="none" strike="noStrike" baseline="0" dirty="0"/>
              <a:t>listo para perdonar y ver que se está mejor con su familia que sin ella.</a:t>
            </a:r>
            <a:endParaRPr lang="pt-BR" sz="32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5187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1452</Words>
  <Application>Microsoft Office PowerPoint</Application>
  <PresentationFormat>Widescreen</PresentationFormat>
  <Paragraphs>128</Paragraphs>
  <Slides>40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83</cp:revision>
  <dcterms:created xsi:type="dcterms:W3CDTF">2020-09-28T19:13:50Z</dcterms:created>
  <dcterms:modified xsi:type="dcterms:W3CDTF">2020-10-13T23:19:09Z</dcterms:modified>
</cp:coreProperties>
</file>