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293" r:id="rId7"/>
    <p:sldId id="270" r:id="rId8"/>
    <p:sldId id="430" r:id="rId9"/>
    <p:sldId id="508" r:id="rId10"/>
    <p:sldId id="509" r:id="rId11"/>
    <p:sldId id="485" r:id="rId12"/>
    <p:sldId id="510" r:id="rId13"/>
    <p:sldId id="511" r:id="rId14"/>
    <p:sldId id="488" r:id="rId15"/>
    <p:sldId id="512" r:id="rId16"/>
    <p:sldId id="513" r:id="rId17"/>
    <p:sldId id="514" r:id="rId18"/>
    <p:sldId id="515" r:id="rId19"/>
    <p:sldId id="516" r:id="rId20"/>
    <p:sldId id="518" r:id="rId21"/>
    <p:sldId id="517" r:id="rId22"/>
    <p:sldId id="474" r:id="rId23"/>
    <p:sldId id="475" r:id="rId24"/>
    <p:sldId id="391" r:id="rId25"/>
    <p:sldId id="392" r:id="rId26"/>
    <p:sldId id="519" r:id="rId27"/>
    <p:sldId id="520" r:id="rId28"/>
    <p:sldId id="521" r:id="rId29"/>
    <p:sldId id="522" r:id="rId30"/>
    <p:sldId id="523" r:id="rId31"/>
    <p:sldId id="524" r:id="rId32"/>
    <p:sldId id="525" r:id="rId33"/>
    <p:sldId id="466" r:id="rId34"/>
    <p:sldId id="507" r:id="rId35"/>
    <p:sldId id="446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9291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Pagad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á todos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lo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debéis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: al que tributo, tributo; al que pecho, pecho; al que temor, temor; al que honra, honra.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No debáis á nadie nada, sino amaros unos á otros; porque el que ama al prójimo, cumplió la ley.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Romanos 13:7-8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5034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E2CF093-5662-4145-B9BB-FF5493C78350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687C715-FF12-47C2-9616-DA64013CD5FC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8487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709809" y="2151727"/>
            <a:ext cx="67723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Debemos aprender a huir de las compras financiadas. Al aprender a ahorrar, podremos obtener descuentos en lugar de pagar intereses</a:t>
            </a:r>
          </a:p>
          <a:p>
            <a:pPr algn="ctr"/>
            <a:r>
              <a:rPr lang="es-ES" sz="3200" b="1" i="0" u="none" strike="noStrike" baseline="0" dirty="0"/>
              <a:t>durante largos períodos de tiempo.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9750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1Timoteo 6:9-10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9C56B68-2A2B-480E-A297-2DE55F9D7ACF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D9A8AFE-0D10-434D-8349-3706749C037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2012558-AC6C-40AE-AB52-8A2EA6B57942}"/>
              </a:ext>
            </a:extLst>
          </p:cNvPr>
          <p:cNvCxnSpPr/>
          <p:nvPr/>
        </p:nvCxnSpPr>
        <p:spPr>
          <a:xfrm>
            <a:off x="2150296" y="49177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EC313DF-BEA0-4BCF-A50E-1FF6A85BDBC1}"/>
              </a:ext>
            </a:extLst>
          </p:cNvPr>
          <p:cNvCxnSpPr/>
          <p:nvPr/>
        </p:nvCxnSpPr>
        <p:spPr>
          <a:xfrm>
            <a:off x="2150292" y="53390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423DF2E-9308-47A2-8885-67501D86F23F}"/>
              </a:ext>
            </a:extLst>
          </p:cNvPr>
          <p:cNvCxnSpPr/>
          <p:nvPr/>
        </p:nvCxnSpPr>
        <p:spPr>
          <a:xfrm>
            <a:off x="2150296" y="577054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29BA095-6F43-4B51-82CE-6D3B720976CC}"/>
              </a:ext>
            </a:extLst>
          </p:cNvPr>
          <p:cNvCxnSpPr/>
          <p:nvPr/>
        </p:nvCxnSpPr>
        <p:spPr>
          <a:xfrm>
            <a:off x="2150292" y="61917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1C7563-B5C7-4F9E-B84D-197B0A9FCCCD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EF5BB4-4C92-44B4-9C75-40325E59CCBC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9177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623731"/>
            <a:ext cx="9124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Porque los que quieren enriquecerse, caen en tentación y lazo, y en muchas codicias locas y dañosas, que hunden á los hombres en perdición y muerte. Porque el amor del dinero es la raíz de todos los males: el cual codiciando algunos, se descaminaron de la fe, y fueron traspasados de muchos dolores.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1Timoteo 6:9-10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3390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A80BB0B-FD4B-4AE7-9608-808CB62F7A4E}"/>
              </a:ext>
            </a:extLst>
          </p:cNvPr>
          <p:cNvCxnSpPr/>
          <p:nvPr/>
        </p:nvCxnSpPr>
        <p:spPr>
          <a:xfrm>
            <a:off x="2150296" y="577054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CA2CFF5-283E-4656-A7F4-DFDA40305E53}"/>
              </a:ext>
            </a:extLst>
          </p:cNvPr>
          <p:cNvCxnSpPr/>
          <p:nvPr/>
        </p:nvCxnSpPr>
        <p:spPr>
          <a:xfrm>
            <a:off x="2150292" y="61917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D997E0A-E854-4CD1-9B5C-17C6FD29BC30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8517521-6F30-46CC-A6C9-A04F19D15B2C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9343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71107" y="2151727"/>
            <a:ext cx="70497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El dinero obtenido en el trabajo debe servir a la familia y no al revés.</a:t>
            </a:r>
          </a:p>
          <a:p>
            <a:pPr algn="ctr"/>
            <a:r>
              <a:rPr lang="es-ES" sz="3200" b="1" i="0" u="none" strike="noStrike" baseline="0" dirty="0"/>
              <a:t>Muchas personas se preocupan por enriquecerse y sacrifican a la familia</a:t>
            </a:r>
          </a:p>
          <a:p>
            <a:pPr algn="ctr"/>
            <a:r>
              <a:rPr lang="es-ES" sz="3200" b="1" i="0" u="none" strike="noStrike" baseline="0" dirty="0"/>
              <a:t>y a quienes están a su alrededor.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1069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22:6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9C56B68-2A2B-480E-A297-2DE55F9D7ACF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D9A8AFE-0D10-434D-8349-3706749C037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468F4AF-6274-4D70-AEA5-D16C2AA100A8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9C4327C-5364-4668-9514-C5BF441698D5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623731"/>
            <a:ext cx="9124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Instruye al niño en su carrera: Aun cuando fuere viejo no se apartará de ella.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22:6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C7DF14-8ABF-4364-A70D-1DD7F1F7A980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A7C378-98E9-4558-A449-244D0938B281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98929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71107" y="2644170"/>
            <a:ext cx="7049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Una de las preciosas lecciones que un padre puede ofrecerle a su hijo es</a:t>
            </a:r>
          </a:p>
          <a:p>
            <a:pPr algn="ctr"/>
            <a:r>
              <a:rPr lang="es-ES" sz="3200" b="1" i="0" u="none" strike="noStrike" baseline="0" dirty="0"/>
              <a:t>enseñarle a manejar el dinero.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102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22:7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9C56B68-2A2B-480E-A297-2DE55F9D7ACF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D9A8AFE-0D10-434D-8349-3706749C037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040C42-26B7-4AC3-AD9A-22D8ADC79BB1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5E06D5D-CF71-4F2B-83AD-4AADB8A7A94A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623731"/>
            <a:ext cx="9124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El rico se enseñoreará de los pobres; Y el que toma prestado, siervo es del que empresta.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22:7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82DF32E-1B3F-4C6E-8C14-36508073A3D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6A8B69-619C-4B93-8E73-2647C6F74D05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7733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71107" y="2351782"/>
            <a:ext cx="7049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¡Cuidado con los préstamos, tarjetas de crédito y cheques especiales!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0606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783404" y="2273942"/>
            <a:ext cx="63263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Dios coloca recursos en nuestras manos para que podamos darles</a:t>
            </a:r>
          </a:p>
          <a:p>
            <a:pPr algn="ctr"/>
            <a:r>
              <a:rPr lang="es-ES" sz="3200" b="1" i="0" u="none" strike="noStrike" baseline="0" dirty="0"/>
              <a:t>buen uso. En el Edén, Dios le dijo a Adán que él sería el administrador</a:t>
            </a:r>
          </a:p>
          <a:p>
            <a:pPr algn="ctr"/>
            <a:r>
              <a:rPr lang="es-ES" sz="3200" b="1" i="0" u="none" strike="noStrike" baseline="0" dirty="0"/>
              <a:t>de aquel jardín y que obtendría todo su sustento de allí (Génesis 1:26-29). Él provee sustento para sus hijos (Salmo 37:25).</a:t>
            </a:r>
            <a:endParaRPr lang="pt-BR" sz="3200" b="1" i="0" u="none" strike="noStrike" baseline="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CC807A2-E277-4D45-8CE4-DCD423064F7E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B66713-AF47-4C23-B707-75B889714D3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832CD5-84B5-4E42-A410-FD057650243E}"/>
              </a:ext>
            </a:extLst>
          </p:cNvPr>
          <p:cNvSpPr txBox="1"/>
          <p:nvPr/>
        </p:nvSpPr>
        <p:spPr>
          <a:xfrm>
            <a:off x="2080515" y="202515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Jesús acerca del uso del dinero?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6:21)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9CB7787-138C-490B-95E4-308DED1B4990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F5CB62B-CAD9-4756-90B0-DB35BB50E67E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3A653C-6762-4343-9A2F-CB67D0290C74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355647"/>
            <a:ext cx="904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Porque donde estuviere vuestro tesoro, allí estará vuestro corazón.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358E28-CD7C-467F-BC02-71B4D40D622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276E73-8626-4392-835E-F593D1656AD7}"/>
              </a:ext>
            </a:extLst>
          </p:cNvPr>
          <p:cNvSpPr txBox="1"/>
          <p:nvPr/>
        </p:nvSpPr>
        <p:spPr>
          <a:xfrm>
            <a:off x="2080515" y="202515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Jesús acerca del uso del dinero?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6:21)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3299F02-2066-4135-A434-7F7259518947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19:17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739F22F-B443-42B4-9B1B-03898F01E4E6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CF611E8-C9DE-4D28-913D-ADA4910689E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8DD1581-9AF1-465F-B372-881258EEE850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Dios espera que lo honremos al usar el dinero que recibimos. ¿Qué podemos hacer?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 Jehová empresta el que da al pobre, Y él le dará su paga.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Dios espera que lo honremos al usar el dinero que recibimos. ¿Qué podemos hacer?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19:17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9EE988-4604-4942-A4E1-CB9FF288816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199971" y="2644170"/>
            <a:ext cx="5792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Debemos ayudar desinteresadamente a quienes están en dificultad.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9125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3299F02-2066-4135-A434-7F7259518947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3:9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739F22F-B443-42B4-9B1B-03898F01E4E6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25D3855-6EFD-46FB-A543-957985728DD6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4C56A5-9482-46F0-9CF9-9A692A12909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242809-79E4-4E4E-A351-2F5839CCD927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Dios espera que lo honremos al usar el dinero que recibimos. ¿Qué podemos hacer?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Honra á </a:t>
            </a:r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Jehová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de tu </a:t>
            </a:r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sustancia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Y de </a:t>
            </a:r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las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primicias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de todos </a:t>
            </a:r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tus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frutos;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D931266-1C7E-446D-A4B7-634E86E2C49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A43053B-8F1D-4FFC-A53D-C030C6D6BA3B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Dios espera que lo honremos al usar el dinero que recibimos. ¿Qué podemos hacer?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3650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375898" y="1413063"/>
            <a:ext cx="70497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Podemos adorar a Dios a través de nuestros bienes. Cuando Zaqueo</a:t>
            </a:r>
          </a:p>
          <a:p>
            <a:pPr algn="ctr"/>
            <a:r>
              <a:rPr lang="es-ES" sz="3200" b="1" i="0" u="none" strike="noStrike" baseline="0" dirty="0"/>
              <a:t>aceptó a Cristo, espontáneamente quiso reparar los errores que había</a:t>
            </a:r>
          </a:p>
          <a:p>
            <a:pPr algn="ctr"/>
            <a:r>
              <a:rPr lang="es-ES" sz="3200" b="1" i="0" u="none" strike="noStrike" baseline="0" dirty="0"/>
              <a:t>cometido en el pasado, y devolver cuatro veces más de lo que había</a:t>
            </a:r>
          </a:p>
          <a:p>
            <a:pPr algn="ctr"/>
            <a:r>
              <a:rPr lang="es-ES" sz="3200" b="1" i="0" u="none" strike="noStrike" baseline="0" dirty="0"/>
              <a:t>tomado injustamente de los otros</a:t>
            </a:r>
          </a:p>
          <a:p>
            <a:pPr algn="ctr"/>
            <a:r>
              <a:rPr lang="es-ES" sz="3200" b="1" i="0" u="none" strike="noStrike" baseline="0" dirty="0"/>
              <a:t>(Lucas 19:8).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8751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07F09CC3-0E04-4254-B6EC-232DA33FE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9430" r="2695" b="1153"/>
          <a:stretch/>
        </p:blipFill>
        <p:spPr>
          <a:xfrm>
            <a:off x="4399456" y="1501968"/>
            <a:ext cx="6425030" cy="19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3299F02-2066-4135-A434-7F7259518947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Malaquías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3:10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F23FAAF-6BD5-4ABF-A71F-659DA5CC0617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729F4A9-AFD4-48CC-8F04-9D73BBDF51DB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EF9894D-6692-4BCE-A741-61E382AF214B}"/>
              </a:ext>
            </a:extLst>
          </p:cNvPr>
          <p:cNvCxnSpPr/>
          <p:nvPr/>
        </p:nvCxnSpPr>
        <p:spPr>
          <a:xfrm>
            <a:off x="2188395" y="48900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BDC46DE-DCA7-4985-96DF-918B5EFE6769}"/>
              </a:ext>
            </a:extLst>
          </p:cNvPr>
          <p:cNvCxnSpPr/>
          <p:nvPr/>
        </p:nvCxnSpPr>
        <p:spPr>
          <a:xfrm>
            <a:off x="2188379" y="53010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932BB51-6F38-40BE-A127-D996605D7E7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9CE246-5AE3-4AE4-80C9-53D401C309E6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Dios espera que lo honremos al usar el dinero que recibimos. ¿Qué podemos hacer?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Traed todos los diezmos al alfolí, y haya alimento en mi casa; y probadme ahora en esto, dice Jehová de los ejércitos, si no os abriré las ventanas de los cielos, y vaciaré sobre vosotros bendición hasta que sobreabunde.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Malaquías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3:10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143495A-E636-4385-B961-0D636A4C4A8B}"/>
              </a:ext>
            </a:extLst>
          </p:cNvPr>
          <p:cNvCxnSpPr/>
          <p:nvPr/>
        </p:nvCxnSpPr>
        <p:spPr>
          <a:xfrm>
            <a:off x="2188395" y="48900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5E8D578-5796-4E5C-B2B9-F5827C885A9F}"/>
              </a:ext>
            </a:extLst>
          </p:cNvPr>
          <p:cNvCxnSpPr/>
          <p:nvPr/>
        </p:nvCxnSpPr>
        <p:spPr>
          <a:xfrm>
            <a:off x="2188379" y="53010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81CC66D-0612-44E0-AEE4-C2935F7D098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FDC549D-C6EC-4A72-80E8-8DC4680FB9F0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Dios espera que lo honremos al usar el dinero que recibimos. ¿Qué podemos hacer?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0797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612205" y="1115112"/>
            <a:ext cx="66242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Otra forma de adorar a Dios es a través de los diezmos y las ofrendas.</a:t>
            </a:r>
          </a:p>
          <a:p>
            <a:pPr algn="ctr"/>
            <a:r>
              <a:rPr lang="es-ES" sz="3200" b="1" i="0" u="none" strike="noStrike" baseline="0" dirty="0"/>
              <a:t>Al reconocer las bendiciones de Dios en su vida, usted abre un espacio</a:t>
            </a:r>
          </a:p>
          <a:p>
            <a:pPr algn="ctr"/>
            <a:r>
              <a:rPr lang="es-ES" sz="3200" b="1" i="0" u="none" strike="noStrike" baseline="0" dirty="0"/>
              <a:t>para que él continúe bendiciéndolo cada vez más. En la parábola de los</a:t>
            </a:r>
          </a:p>
          <a:p>
            <a:pPr algn="ctr"/>
            <a:r>
              <a:rPr lang="es-ES" sz="3200" b="1" i="0" u="none" strike="noStrike" baseline="0" dirty="0"/>
              <a:t>talentos (Mateo 25:14-30), Jesús nos recuerda que quiere bendecirnos a</a:t>
            </a:r>
          </a:p>
          <a:p>
            <a:pPr algn="ctr"/>
            <a:r>
              <a:rPr lang="es-ES" sz="3200" b="1" i="0" u="none" strike="noStrike" baseline="0" dirty="0"/>
              <a:t>través de los recursos que él puso en nuestras manos.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779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04182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hacer de los recursos colocados en mis manos por Dios, una bendición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para mi familia. Decido que adoraré a Dios a través de los bienes y recursos que él me dio.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“El dinero tiene gran valor porque puede hacer mucho bien. En manos de los hijos de Dios es alimento para el hambriento, bebida para el sediento y vestido para el desnudo. Es una defensa para el oprimido y un medio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 ayudar al enfermo.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Pero el dinero no es de más valor que la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arena, a menos que sea usado para satisfacer las necesidades de la vida, beneficiar a otros y hacer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progresar la causa de Cristo”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(Mensajes para los jóvenes, p. 306).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274838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Una de las áreas más sensibles de la vida familiar, y que suele ser causa de muchos problemas, es la cuestión</a:t>
            </a:r>
          </a:p>
          <a:p>
            <a:pPr algn="ctr"/>
            <a:r>
              <a:rPr lang="es-ES" sz="3600" b="1" dirty="0"/>
              <a:t>del uso del dinero.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720840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Muchas parejas encuentran dificultades</a:t>
            </a:r>
          </a:p>
          <a:p>
            <a:pPr algn="ctr"/>
            <a:r>
              <a:rPr lang="es-ES" sz="3600" b="1" i="0" u="none" strike="noStrike" baseline="0" dirty="0"/>
              <a:t>en lidiar con el área financiera, y el resultado surge en forma de discusiones, incomprensión y amargura. ¿Qué</a:t>
            </a:r>
          </a:p>
          <a:p>
            <a:pPr algn="ctr"/>
            <a:r>
              <a:rPr lang="es-ES" sz="3600" b="1" i="0" u="none" strike="noStrike" baseline="0" dirty="0"/>
              <a:t>se puede hacer para que el hogar sea financieramente saludable?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6EDA3EB-DBB4-4233-8E93-C01F506AD74A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EDE79BE-383C-4944-8132-A5CE340EF398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008A841-CACA-4F77-B16C-7BC2C1D22311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F2E1D77-D192-4B6F-8D62-8828B62E6BCF}"/>
              </a:ext>
            </a:extLst>
          </p:cNvPr>
          <p:cNvCxnSpPr/>
          <p:nvPr/>
        </p:nvCxnSpPr>
        <p:spPr>
          <a:xfrm>
            <a:off x="2150292" y="55034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4AC19C-F524-4C1A-9E86-3EBEA84C018F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F3C2E3-CD34-44C2-8DED-E85CC783EB44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1Timoteo 6:6-8</a:t>
            </a: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89803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Empero grande granjería es la piedad con contentamiento. Porque nada hemos traído á este mundo, y sin duda nada podremos sacar. Así que, teniendo sustento y con qué cubrirnos, seamos contentos con esto.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2EA91-743D-4BBB-9A60-8A71D8BEC0C9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1Timoteo 6:6-8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5034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3FCAE1A8-7C3A-4359-8679-793F9E1B256E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1904072"/>
            <a:ext cx="84556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Debido a toda la propaganda de consumo, terminamos deseando tener siempre más cosas en nuestro hogar; nunca estamos satisfechos.</a:t>
            </a:r>
          </a:p>
          <a:p>
            <a:pPr algn="ctr"/>
            <a:r>
              <a:rPr lang="es-ES" sz="3200" b="1" i="0" u="none" strike="noStrike" baseline="0" dirty="0"/>
              <a:t>Debemos aprender a contentarnos con lo que tenemos y solo comprar algo cuando tengamos los recursos disponibles, y si lo que deseamos</a:t>
            </a:r>
          </a:p>
          <a:p>
            <a:pPr algn="ctr"/>
            <a:r>
              <a:rPr lang="es-ES" sz="3200" b="1" dirty="0"/>
              <a:t>e</a:t>
            </a:r>
            <a:r>
              <a:rPr lang="es-ES" sz="3200" b="1" i="0" u="none" strike="noStrike" baseline="0" dirty="0"/>
              <a:t>s</a:t>
            </a:r>
            <a:r>
              <a:rPr lang="es-ES" sz="3200" b="1" dirty="0"/>
              <a:t> </a:t>
            </a:r>
            <a:r>
              <a:rPr lang="es-ES" sz="3200" b="1" i="0" u="none" strike="noStrike" baseline="0" dirty="0"/>
              <a:t>realmente necesario.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Romanos 13:7-8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025B5AE3-0778-498E-9C2C-F3AF297433D3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A2E8FD1-464C-46F9-8A0F-BAE37DAA2BED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73DAC8-78A1-4E13-8B58-437A4E9B49AB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A8B4CF89-6E81-4F8A-B615-6AEA279F429D}"/>
              </a:ext>
            </a:extLst>
          </p:cNvPr>
          <p:cNvCxnSpPr/>
          <p:nvPr/>
        </p:nvCxnSpPr>
        <p:spPr>
          <a:xfrm>
            <a:off x="2150292" y="55034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2AA4D2-8244-44FB-B1DA-F17C9F34D983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7115F53-841E-4856-8466-60CE79C5F407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La Biblia ofrece algunos principios sobre el uso del dinero que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pueden ayudar a la familia a organizarse en este aspecto y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experimentar la felicidad.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1314</Words>
  <Application>Microsoft Office PowerPoint</Application>
  <PresentationFormat>Widescreen</PresentationFormat>
  <Paragraphs>142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79</cp:revision>
  <dcterms:created xsi:type="dcterms:W3CDTF">2020-09-28T19:13:50Z</dcterms:created>
  <dcterms:modified xsi:type="dcterms:W3CDTF">2020-10-13T22:32:50Z</dcterms:modified>
</cp:coreProperties>
</file>