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40" d="100"/>
          <a:sy n="40" d="100"/>
        </p:scale>
        <p:origin x="-225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452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273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22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2893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69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766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769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029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401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425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275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EAC4-0837-4DDB-A19D-8519A1D2AABD}" type="datetimeFigureOut">
              <a:rPr lang="es-PE" smtClean="0"/>
              <a:t>04/05/2013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236C2-0E5D-459C-A184-0B94907602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70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38"/>
            <a:ext cx="9196320" cy="695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5065" y="332656"/>
            <a:ext cx="7772400" cy="1470025"/>
          </a:xfrm>
        </p:spPr>
        <p:txBody>
          <a:bodyPr>
            <a:normAutofit/>
          </a:bodyPr>
          <a:lstStyle/>
          <a:p>
            <a:r>
              <a:rPr lang="es-PE" dirty="0"/>
              <a:t>Cosmovisión Bíblica del Amor, Noviazgo y Matrimonio</a:t>
            </a:r>
            <a:r>
              <a:rPr lang="es-PE" dirty="0" smtClean="0"/>
              <a:t>.</a:t>
            </a:r>
            <a:endParaRPr lang="es-PE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261" y="6021288"/>
            <a:ext cx="5275819" cy="836712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es-PE" dirty="0" err="1" smtClean="0">
                <a:solidFill>
                  <a:schemeClr val="tx1"/>
                </a:solidFill>
              </a:rPr>
              <a:t>Yván</a:t>
            </a:r>
            <a:r>
              <a:rPr lang="es-PE" dirty="0">
                <a:solidFill>
                  <a:schemeClr val="tx1"/>
                </a:solidFill>
              </a:rPr>
              <a:t> </a:t>
            </a:r>
            <a:r>
              <a:rPr lang="es-PE" dirty="0" smtClean="0">
                <a:solidFill>
                  <a:schemeClr val="tx1"/>
                </a:solidFill>
              </a:rPr>
              <a:t>Balabarca Cárdenas MPH</a:t>
            </a:r>
            <a:r>
              <a:rPr lang="es-PE" b="1" dirty="0" smtClean="0">
                <a:solidFill>
                  <a:srgbClr val="FFFF00"/>
                </a:solidFill>
              </a:rPr>
              <a:t>.</a:t>
            </a:r>
            <a:endParaRPr lang="es-PE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/>
          </a:bodyPr>
          <a:lstStyle/>
          <a:p>
            <a:r>
              <a:rPr lang="es-PE" sz="3200" dirty="0">
                <a:solidFill>
                  <a:schemeClr val="bg1"/>
                </a:solidFill>
              </a:rPr>
              <a:t>Efesios 5:22-24, "Las casadas estén sujetas a sus propios maridos, como al Señor; porque el marido es cabeza de la mujer, así como Cristo es cabeza de la iglesia, la cual es su cuerpo, y él es su Salvador. Así que, como la iglesia está sujeta a Cristo, así también las casadas lo estén a sus maridos en todo".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Efesios 5:21, "Someteos unos a otros en el temor de Dios".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Efesios 4:26, "Airaos, pero no pequéis; no se ponga el sol sobre vuestro </a:t>
            </a:r>
            <a:r>
              <a:rPr lang="es-PE" dirty="0" smtClean="0">
                <a:solidFill>
                  <a:schemeClr val="bg1"/>
                </a:solidFill>
              </a:rPr>
              <a:t>enojo”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</a:rPr>
              <a:t>Efesios 4:2-3, "Con toda humildad y mansedumbre, soportándoos con paciencia los unos a los otros en amor, solícitos en guardar la unidad del Espíritu en el vínculo de la paz".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Hebreos 13:4, "Honroso sea en todos el matrimonio, y el lecho sin mancilla; pero a los fornicarios y a los adúlteros los juzgará Dios".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Éxodo 20:14, 17, "No cometerás adulterio", y "No codiciarás la mujer de tu prójimo".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Mateo 5:32, "Pero yo os digo que el que repudia a su mujer, a no ser por causa de fornicación, hace que ella adultere; y el que se casa con la repudiada, comete adulterio".</a:t>
            </a:r>
          </a:p>
        </p:txBody>
      </p:sp>
    </p:spTree>
    <p:extLst>
      <p:ext uri="{BB962C8B-B14F-4D97-AF65-F5344CB8AC3E}">
        <p14:creationId xmlns:p14="http://schemas.microsoft.com/office/powerpoint/2010/main" val="23013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/>
          <a:lstStyle/>
          <a:p>
            <a:r>
              <a:rPr lang="es-PE" dirty="0">
                <a:solidFill>
                  <a:schemeClr val="bg1"/>
                </a:solidFill>
              </a:rPr>
              <a:t>Romanos 7:2, "Porque la mujer casada está sujeta por la ley al marido mientras éste vive; pero si el marido muere, ella queda libre de la ley del marido".</a:t>
            </a:r>
          </a:p>
        </p:txBody>
      </p:sp>
    </p:spTree>
    <p:extLst>
      <p:ext uri="{BB962C8B-B14F-4D97-AF65-F5344CB8AC3E}">
        <p14:creationId xmlns:p14="http://schemas.microsoft.com/office/powerpoint/2010/main" val="4115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 fontScale="90000"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2 </a:t>
            </a:r>
            <a:r>
              <a:rPr lang="es-PE" dirty="0">
                <a:solidFill>
                  <a:schemeClr val="bg1"/>
                </a:solidFill>
              </a:rPr>
              <a:t>Corintios 6:14, "No os unáis en yugo desigual con los incrédulos; porque ¿qué compañerismo tiene la justicia con la injusticia? ¿Y qué comunión la luz con las tinieblas?</a:t>
            </a:r>
          </a:p>
        </p:txBody>
      </p:sp>
    </p:spTree>
    <p:extLst>
      <p:ext uri="{BB962C8B-B14F-4D97-AF65-F5344CB8AC3E}">
        <p14:creationId xmlns:p14="http://schemas.microsoft.com/office/powerpoint/2010/main" val="4115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</a:rPr>
              <a:t>Proverbios 5:18-19, "Sea bendito tu manantial, y alégrate con la mujer de tu juventud, como cierva amada y graciosa gacela. Sus caricias te satisfagan en todo tiempo, y en su amor recréate siempre".</a:t>
            </a:r>
          </a:p>
        </p:txBody>
      </p:sp>
    </p:spTree>
    <p:extLst>
      <p:ext uri="{BB962C8B-B14F-4D97-AF65-F5344CB8AC3E}">
        <p14:creationId xmlns:p14="http://schemas.microsoft.com/office/powerpoint/2010/main" val="4115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00" y="6587"/>
            <a:ext cx="9492244" cy="711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5" y="620688"/>
            <a:ext cx="4752528" cy="6237312"/>
          </a:xfrm>
        </p:spPr>
        <p:txBody>
          <a:bodyPr>
            <a:normAutofit fontScale="90000"/>
          </a:bodyPr>
          <a:lstStyle/>
          <a:p>
            <a:r>
              <a:rPr lang="es-PE" b="0" dirty="0"/>
              <a:t>"Porque de tal manera amó Dios al mundo, que ha dado a Su Hijo unigénito, para que todo aquel que en Él cree, no se pierda, más tenga vida eterna." - Juan 3:16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721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 fontScale="90000"/>
          </a:bodyPr>
          <a:lstStyle/>
          <a:p>
            <a:r>
              <a:rPr lang="es-PE" sz="2800" dirty="0">
                <a:solidFill>
                  <a:schemeClr val="bg1"/>
                </a:solidFill>
              </a:rPr>
              <a:t>No debierais decir una palabra ni realizar acción alguna que no </a:t>
            </a:r>
            <a:r>
              <a:rPr lang="es-PE" sz="2800" dirty="0" err="1">
                <a:solidFill>
                  <a:schemeClr val="bg1"/>
                </a:solidFill>
              </a:rPr>
              <a:t>quisiérais</a:t>
            </a:r>
            <a:r>
              <a:rPr lang="es-PE" sz="2800" dirty="0">
                <a:solidFill>
                  <a:schemeClr val="bg1"/>
                </a:solidFill>
              </a:rPr>
              <a:t> los ángeles viesen y anotasen en los libros del cielo. Debéis procurar sinceramente glorificar a Dios. Vuestro corazón debe tener únicamente aspectos puros, santificados, dignos de quienes siguen </a:t>
            </a:r>
            <a:r>
              <a:rPr lang="es-PE" sz="2800" dirty="0" err="1">
                <a:solidFill>
                  <a:schemeClr val="bg1"/>
                </a:solidFill>
              </a:rPr>
              <a:t>a</a:t>
            </a:r>
            <a:r>
              <a:rPr lang="es-PE" sz="2800" b="1" dirty="0" err="1">
                <a:solidFill>
                  <a:schemeClr val="bg1"/>
                </a:solidFill>
              </a:rPr>
              <a:t>Cristo</a:t>
            </a:r>
            <a:r>
              <a:rPr lang="es-PE" sz="2800" dirty="0">
                <a:solidFill>
                  <a:schemeClr val="bg1"/>
                </a:solidFill>
              </a:rPr>
              <a:t>, que sean de índole elevada y más celestial que terrenal. Cuanto difiere de esto degrada el noviazgo; y el </a:t>
            </a:r>
            <a:r>
              <a:rPr lang="es-PE" sz="2800" b="1" dirty="0">
                <a:solidFill>
                  <a:schemeClr val="bg1"/>
                </a:solidFill>
              </a:rPr>
              <a:t>matrimonio</a:t>
            </a:r>
            <a:r>
              <a:rPr lang="es-PE" sz="2800" dirty="0">
                <a:solidFill>
                  <a:schemeClr val="bg1"/>
                </a:solidFill>
              </a:rPr>
              <a:t> no puede ser santo y honroso a la vista de un Dios puro y santo, a menos que concuerde con los elevados principios de la Escritura.3. {CJE 13.1}</a:t>
            </a:r>
          </a:p>
        </p:txBody>
      </p:sp>
    </p:spTree>
    <p:extLst>
      <p:ext uri="{BB962C8B-B14F-4D97-AF65-F5344CB8AC3E}">
        <p14:creationId xmlns:p14="http://schemas.microsoft.com/office/powerpoint/2010/main" val="4115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/>
          </a:bodyPr>
          <a:lstStyle/>
          <a:p>
            <a:r>
              <a:rPr lang="es-PE" sz="3200" dirty="0">
                <a:solidFill>
                  <a:schemeClr val="bg1"/>
                </a:solidFill>
              </a:rPr>
              <a:t>El que creó a Eva para que fuese compañera de Adán realizó su primer milagro en una boda. En la sala donde los amigos y parientes se regocijaban, </a:t>
            </a:r>
            <a:r>
              <a:rPr lang="es-PE" sz="3200" b="1" dirty="0">
                <a:solidFill>
                  <a:schemeClr val="bg1"/>
                </a:solidFill>
              </a:rPr>
              <a:t>Cristo</a:t>
            </a:r>
            <a:r>
              <a:rPr lang="es-PE" sz="3200" dirty="0">
                <a:solidFill>
                  <a:schemeClr val="bg1"/>
                </a:solidFill>
              </a:rPr>
              <a:t> principió su ministerio público. Con su presencia sancionó el </a:t>
            </a:r>
            <a:r>
              <a:rPr lang="es-PE" sz="3200" b="1" dirty="0">
                <a:solidFill>
                  <a:schemeClr val="bg1"/>
                </a:solidFill>
              </a:rPr>
              <a:t>matrimonio</a:t>
            </a:r>
            <a:r>
              <a:rPr lang="es-PE" sz="3200" dirty="0">
                <a:solidFill>
                  <a:schemeClr val="bg1"/>
                </a:solidFill>
              </a:rPr>
              <a:t>, reconociéndole como institución que él mismo había fundado.7. {CJE 14.3}</a:t>
            </a:r>
          </a:p>
        </p:txBody>
      </p:sp>
    </p:spTree>
    <p:extLst>
      <p:ext uri="{BB962C8B-B14F-4D97-AF65-F5344CB8AC3E}">
        <p14:creationId xmlns:p14="http://schemas.microsoft.com/office/powerpoint/2010/main" val="4115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/>
          </a:bodyPr>
          <a:lstStyle/>
          <a:p>
            <a:r>
              <a:rPr lang="es-PE" sz="3200" dirty="0">
                <a:solidFill>
                  <a:schemeClr val="bg1"/>
                </a:solidFill>
              </a:rPr>
              <a:t>Presenta a Dios tus necesidades, gozos, tristezas, cuidados y temores. No puedes agobiarlo ni cansarlo. El que tiene contados los cabellos de tu cabeza, no es indiferente a las necesidades de sus hijos. “Porque el Señor es muy misericordioso y compasivo”. Santiago 5:11</a:t>
            </a:r>
            <a:r>
              <a:rPr lang="es-PE" sz="3200" dirty="0" smtClean="0">
                <a:solidFill>
                  <a:schemeClr val="bg1"/>
                </a:solidFill>
              </a:rPr>
              <a:t>.</a:t>
            </a:r>
            <a:r>
              <a:rPr lang="es-PE" sz="3200" dirty="0">
                <a:solidFill>
                  <a:schemeClr val="bg1"/>
                </a:solidFill>
              </a:rPr>
              <a:t> El Camino a Cristo, 100.</a:t>
            </a:r>
          </a:p>
        </p:txBody>
      </p:sp>
    </p:spTree>
    <p:extLst>
      <p:ext uri="{BB962C8B-B14F-4D97-AF65-F5344CB8AC3E}">
        <p14:creationId xmlns:p14="http://schemas.microsoft.com/office/powerpoint/2010/main" val="4115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es-PE" sz="3200" dirty="0">
                <a:solidFill>
                  <a:schemeClr val="bg1"/>
                </a:solidFill>
              </a:rPr>
              <a:t>El </a:t>
            </a:r>
            <a:r>
              <a:rPr lang="es-PE" sz="3200" b="1" dirty="0">
                <a:solidFill>
                  <a:schemeClr val="bg1"/>
                </a:solidFill>
              </a:rPr>
              <a:t>matrimonio</a:t>
            </a:r>
            <a:r>
              <a:rPr lang="es-PE" sz="3200" dirty="0">
                <a:solidFill>
                  <a:schemeClr val="bg1"/>
                </a:solidFill>
              </a:rPr>
              <a:t> es una unión para toda la vida y un símbolo de la unión entre </a:t>
            </a:r>
            <a:r>
              <a:rPr lang="es-PE" sz="3200" b="1" dirty="0">
                <a:solidFill>
                  <a:schemeClr val="bg1"/>
                </a:solidFill>
              </a:rPr>
              <a:t>Cristo</a:t>
            </a:r>
            <a:r>
              <a:rPr lang="es-PE" sz="3200" dirty="0">
                <a:solidFill>
                  <a:schemeClr val="bg1"/>
                </a:solidFill>
              </a:rPr>
              <a:t> y su iglesia. El espíritu que </a:t>
            </a:r>
            <a:r>
              <a:rPr lang="es-PE" sz="3200" b="1" dirty="0">
                <a:solidFill>
                  <a:schemeClr val="bg1"/>
                </a:solidFill>
              </a:rPr>
              <a:t>Cristo</a:t>
            </a:r>
            <a:r>
              <a:rPr lang="es-PE" sz="3200" dirty="0">
                <a:solidFill>
                  <a:schemeClr val="bg1"/>
                </a:solidFill>
              </a:rPr>
              <a:t> manifiesta hacia su iglesia es el espíritu que los esposos han de manifestar el uno para con el otro. Si aman a Dios en forma suprema, se amarán el uno al otro en el Señor; siempre se tratarán con cortesía y obrarán en cooperación. En su abnegación mutua y sacrificio de sí mismos, serán una bendición el uno para el otro. ... {HC 82.1}</a:t>
            </a:r>
          </a:p>
        </p:txBody>
      </p:sp>
    </p:spTree>
    <p:extLst>
      <p:ext uri="{BB962C8B-B14F-4D97-AF65-F5344CB8AC3E}">
        <p14:creationId xmlns:p14="http://schemas.microsoft.com/office/powerpoint/2010/main" val="41150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rgbClr val="FFFF00"/>
                </a:solidFill>
              </a:rPr>
              <a:t>Con Cristo estoy juntamente crucificado, y ya no vivo yo, más vive Cristo en mí. Y lo que ahora vivo en la carne, lo vivo en la fe del Hijo de Dios, el cual me amó y se entregó a sí mismo por mí. - Gálatas 2:20 </a:t>
            </a:r>
          </a:p>
        </p:txBody>
      </p:sp>
    </p:spTree>
    <p:extLst>
      <p:ext uri="{BB962C8B-B14F-4D97-AF65-F5344CB8AC3E}">
        <p14:creationId xmlns:p14="http://schemas.microsoft.com/office/powerpoint/2010/main" val="95159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4810546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rgbClr val="FFFF00"/>
                </a:solidFill>
              </a:rPr>
              <a:t>Conoce pues que Jehová tu Dios es Dios, Dios fiel que guarda el pacto y la misericordia a los que le aman y guardan sus mandamientos hasta mil generaciones. - Deuteronomio 7:9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954562"/>
          </a:xfrm>
        </p:spPr>
        <p:txBody>
          <a:bodyPr/>
          <a:lstStyle/>
          <a:p>
            <a:r>
              <a:rPr lang="es-PE" dirty="0"/>
              <a:t>Yo amo a los que me aman, y me hallan los que temprano me buscan. - Proverbios 8:17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274638"/>
            <a:ext cx="5904656" cy="6826770"/>
          </a:xfrm>
        </p:spPr>
        <p:txBody>
          <a:bodyPr>
            <a:normAutofit fontScale="90000"/>
          </a:bodyPr>
          <a:lstStyle/>
          <a:p>
            <a:r>
              <a:rPr lang="es-PE" sz="3600" dirty="0"/>
              <a:t>En esto se mostró el amor de Dios para con nosotros: En que Dios envió a Su Hijo unigénito, para que vivamos por Él. En esto consiste el amor: No en que nosotros hayamos amado a Dios, sino en que Él nos amo a nosotros, y envió a Su Hijo en propiciación por nuestros pecados. Amados, si Dios nos ha amado así, debemos también nosotros amarnos unos a otros. – (1ra de Juan 4:9-11)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</a:rPr>
              <a:t>Mateo 19:5-6, ". el hombre dejará padre y madre, y se unirá a su mujer, y los dos serán una sola carne. Así que no son ya más dos, sino una sola carne; por tanto, lo que Dios juntó, no lo separe el hombre".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r>
              <a:rPr lang="es-PE" sz="3200" dirty="0">
                <a:solidFill>
                  <a:schemeClr val="bg1"/>
                </a:solidFill>
              </a:rPr>
              <a:t>Efesios 5:25-28, "Maridos, amad a vuestras mujeres, así como Cristo amó a la iglesia, y se entregó a sí mismo por ella. Así también los maridos deben amar a sus mujeres como a sus mismos cuerpos. El que ama a su mujer, a sí mismo se ama".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rmAutofit fontScale="90000"/>
          </a:bodyPr>
          <a:lstStyle/>
          <a:p>
            <a:r>
              <a:rPr lang="es-PE" dirty="0">
                <a:solidFill>
                  <a:schemeClr val="bg1"/>
                </a:solidFill>
              </a:rPr>
              <a:t> 1 Pedro 3:7, "Vosotros, maridos, igualmente, vivid con ellas sabiamente, dando honor a la mujer como a vaso más frágil, y como coherederas de la gracia de la vida, para que vuestras oraciones no tengan estorbo".</a:t>
            </a:r>
          </a:p>
        </p:txBody>
      </p:sp>
    </p:spTree>
    <p:extLst>
      <p:ext uri="{BB962C8B-B14F-4D97-AF65-F5344CB8AC3E}">
        <p14:creationId xmlns:p14="http://schemas.microsoft.com/office/powerpoint/2010/main" val="37548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841</Words>
  <Application>Microsoft Office PowerPoint</Application>
  <PresentationFormat>Presentación en pantalla (4:3)</PresentationFormat>
  <Paragraphs>24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Cosmovisión Bíblica del Amor, Noviazgo y Matrimonio.</vt:lpstr>
      <vt:lpstr>"Porque de tal manera amó Dios al mundo, que ha dado a Su Hijo unigénito, para que todo aquel que en Él cree, no se pierda, más tenga vida eterna." - Juan 3:16</vt:lpstr>
      <vt:lpstr>Con Cristo estoy juntamente crucificado, y ya no vivo yo, más vive Cristo en mí. Y lo que ahora vivo en la carne, lo vivo en la fe del Hijo de Dios, el cual me amó y se entregó a sí mismo por mí. - Gálatas 2:20 </vt:lpstr>
      <vt:lpstr>Conoce pues que Jehová tu Dios es Dios, Dios fiel que guarda el pacto y la misericordia a los que le aman y guardan sus mandamientos hasta mil generaciones. - Deuteronomio 7:9</vt:lpstr>
      <vt:lpstr>Yo amo a los que me aman, y me hallan los que temprano me buscan. - Proverbios 8:17</vt:lpstr>
      <vt:lpstr>En esto se mostró el amor de Dios para con nosotros: En que Dios envió a Su Hijo unigénito, para que vivamos por Él. En esto consiste el amor: No en que nosotros hayamos amado a Dios, sino en que Él nos amo a nosotros, y envió a Su Hijo en propiciación por nuestros pecados. Amados, si Dios nos ha amado así, debemos también nosotros amarnos unos a otros. – (1ra de Juan 4:9-11)</vt:lpstr>
      <vt:lpstr>Mateo 19:5-6, ". el hombre dejará padre y madre, y se unirá a su mujer, y los dos serán una sola carne. Así que no son ya más dos, sino una sola carne; por tanto, lo que Dios juntó, no lo separe el hombre".</vt:lpstr>
      <vt:lpstr>Efesios 5:25-28, "Maridos, amad a vuestras mujeres, así como Cristo amó a la iglesia, y se entregó a sí mismo por ella. Así también los maridos deben amar a sus mujeres como a sus mismos cuerpos. El que ama a su mujer, a sí mismo se ama".</vt:lpstr>
      <vt:lpstr> 1 Pedro 3:7, "Vosotros, maridos, igualmente, vivid con ellas sabiamente, dando honor a la mujer como a vaso más frágil, y como coherederas de la gracia de la vida, para que vuestras oraciones no tengan estorbo".</vt:lpstr>
      <vt:lpstr>Efesios 5:22-24, "Las casadas estén sujetas a sus propios maridos, como al Señor; porque el marido es cabeza de la mujer, así como Cristo es cabeza de la iglesia, la cual es su cuerpo, y él es su Salvador. Así que, como la iglesia está sujeta a Cristo, así también las casadas lo estén a sus maridos en todo".</vt:lpstr>
      <vt:lpstr>Efesios 5:21, "Someteos unos a otros en el temor de Dios".</vt:lpstr>
      <vt:lpstr>Efesios 4:26, "Airaos, pero no pequéis; no se ponga el sol sobre vuestro enojo”</vt:lpstr>
      <vt:lpstr>Efesios 4:2-3, "Con toda humildad y mansedumbre, soportándoos con paciencia los unos a los otros en amor, solícitos en guardar la unidad del Espíritu en el vínculo de la paz".</vt:lpstr>
      <vt:lpstr>Hebreos 13:4, "Honroso sea en todos el matrimonio, y el lecho sin mancilla; pero a los fornicarios y a los adúlteros los juzgará Dios".</vt:lpstr>
      <vt:lpstr>Éxodo 20:14, 17, "No cometerás adulterio", y "No codiciarás la mujer de tu prójimo".</vt:lpstr>
      <vt:lpstr>Mateo 5:32, "Pero yo os digo que el que repudia a su mujer, a no ser por causa de fornicación, hace que ella adultere; y el que se casa con la repudiada, comete adulterio".</vt:lpstr>
      <vt:lpstr>Romanos 7:2, "Porque la mujer casada está sujeta por la ley al marido mientras éste vive; pero si el marido muere, ella queda libre de la ley del marido".</vt:lpstr>
      <vt:lpstr>2 Corintios 6:14, "No os unáis en yugo desigual con los incrédulos; porque ¿qué compañerismo tiene la justicia con la injusticia? ¿Y qué comunión la luz con las tinieblas?</vt:lpstr>
      <vt:lpstr>Proverbios 5:18-19, "Sea bendito tu manantial, y alégrate con la mujer de tu juventud, como cierva amada y graciosa gacela. Sus caricias te satisfagan en todo tiempo, y en su amor recréate siempre".</vt:lpstr>
      <vt:lpstr>No debierais decir una palabra ni realizar acción alguna que no quisiérais los ángeles viesen y anotasen en los libros del cielo. Debéis procurar sinceramente glorificar a Dios. Vuestro corazón debe tener únicamente aspectos puros, santificados, dignos de quienes siguen aCristo, que sean de índole elevada y más celestial que terrenal. Cuanto difiere de esto degrada el noviazgo; y el matrimonio no puede ser santo y honroso a la vista de un Dios puro y santo, a menos que concuerde con los elevados principios de la Escritura.3. {CJE 13.1}</vt:lpstr>
      <vt:lpstr>El que creó a Eva para que fuese compañera de Adán realizó su primer milagro en una boda. En la sala donde los amigos y parientes se regocijaban, Cristo principió su ministerio público. Con su presencia sancionó el matrimonio, reconociéndole como institución que él mismo había fundado.7. {CJE 14.3}</vt:lpstr>
      <vt:lpstr>Presenta a Dios tus necesidades, gozos, tristezas, cuidados y temores. No puedes agobiarlo ni cansarlo. El que tiene contados los cabellos de tu cabeza, no es indiferente a las necesidades de sus hijos. “Porque el Señor es muy misericordioso y compasivo”. Santiago 5:11. El Camino a Cristo, 100.</vt:lpstr>
      <vt:lpstr>El matrimonio es una unión para toda la vida y un símbolo de la unión entre Cristo y su iglesia. El espíritu que Cristo manifiesta hacia su iglesia es el espíritu que los esposos han de manifestar el uno para con el otro. Si aman a Dios en forma suprema, se amarán el uno al otro en el Señor; siempre se tratarán con cortesía y obrarán en cooperación. En su abnegación mutua y sacrificio de sí mismos, serán una bendición el uno para el otro. ... {HC 82.1}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Cosmovisión Bíblica del Amor, Noviazgo y Matrimonio.</dc:title>
  <dc:creator>Iván Balabarca Cardenas</dc:creator>
  <cp:lastModifiedBy>Iván Balabarca Cardenas</cp:lastModifiedBy>
  <cp:revision>5</cp:revision>
  <dcterms:created xsi:type="dcterms:W3CDTF">2013-05-04T19:08:19Z</dcterms:created>
  <dcterms:modified xsi:type="dcterms:W3CDTF">2013-05-04T20:00:40Z</dcterms:modified>
</cp:coreProperties>
</file>