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9" r:id="rId5"/>
    <p:sldId id="260" r:id="rId6"/>
    <p:sldId id="263" r:id="rId7"/>
    <p:sldId id="264" r:id="rId8"/>
    <p:sldId id="265" r:id="rId9"/>
    <p:sldId id="266" r:id="rId10"/>
    <p:sldId id="267" r:id="rId11"/>
    <p:sldId id="268" r:id="rId12"/>
    <p:sldId id="259" r:id="rId13"/>
    <p:sldId id="258" r:id="rId14"/>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A61E-F938-4021-98E7-BABA2E5470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VE"/>
          </a:p>
        </p:txBody>
      </p:sp>
      <p:sp>
        <p:nvSpPr>
          <p:cNvPr id="3" name="Subtitle 2">
            <a:extLst>
              <a:ext uri="{FF2B5EF4-FFF2-40B4-BE49-F238E27FC236}">
                <a16:creationId xmlns:a16="http://schemas.microsoft.com/office/drawing/2014/main" id="{6F2B27CD-F380-4065-BA6C-E9541CCA6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VE"/>
          </a:p>
        </p:txBody>
      </p:sp>
      <p:sp>
        <p:nvSpPr>
          <p:cNvPr id="4" name="Date Placeholder 3">
            <a:extLst>
              <a:ext uri="{FF2B5EF4-FFF2-40B4-BE49-F238E27FC236}">
                <a16:creationId xmlns:a16="http://schemas.microsoft.com/office/drawing/2014/main" id="{1F66659D-B327-472F-AF3D-950C7D7BD6F8}"/>
              </a:ext>
            </a:extLst>
          </p:cNvPr>
          <p:cNvSpPr>
            <a:spLocks noGrp="1"/>
          </p:cNvSpPr>
          <p:nvPr>
            <p:ph type="dt" sz="half" idx="10"/>
          </p:nvPr>
        </p:nvSpPr>
        <p:spPr/>
        <p:txBody>
          <a:bodyPr/>
          <a:lstStyle/>
          <a:p>
            <a:fld id="{783FACD3-6E11-415C-942A-C4FE654E45BE}" type="datetimeFigureOut">
              <a:rPr lang="es-VE" smtClean="0"/>
              <a:t>26/2/2019</a:t>
            </a:fld>
            <a:endParaRPr lang="es-VE"/>
          </a:p>
        </p:txBody>
      </p:sp>
      <p:sp>
        <p:nvSpPr>
          <p:cNvPr id="5" name="Footer Placeholder 4">
            <a:extLst>
              <a:ext uri="{FF2B5EF4-FFF2-40B4-BE49-F238E27FC236}">
                <a16:creationId xmlns:a16="http://schemas.microsoft.com/office/drawing/2014/main" id="{FC4DA6A2-2E77-48F1-9C63-F0D2EB2ED48F}"/>
              </a:ext>
            </a:extLst>
          </p:cNvPr>
          <p:cNvSpPr>
            <a:spLocks noGrp="1"/>
          </p:cNvSpPr>
          <p:nvPr>
            <p:ph type="ftr" sz="quarter" idx="11"/>
          </p:nvPr>
        </p:nvSpPr>
        <p:spPr/>
        <p:txBody>
          <a:bodyPr/>
          <a:lstStyle/>
          <a:p>
            <a:endParaRPr lang="es-VE"/>
          </a:p>
        </p:txBody>
      </p:sp>
      <p:sp>
        <p:nvSpPr>
          <p:cNvPr id="6" name="Slide Number Placeholder 5">
            <a:extLst>
              <a:ext uri="{FF2B5EF4-FFF2-40B4-BE49-F238E27FC236}">
                <a16:creationId xmlns:a16="http://schemas.microsoft.com/office/drawing/2014/main" id="{BC9DF3EA-5FCD-40CD-926D-B41EC803041E}"/>
              </a:ext>
            </a:extLst>
          </p:cNvPr>
          <p:cNvSpPr>
            <a:spLocks noGrp="1"/>
          </p:cNvSpPr>
          <p:nvPr>
            <p:ph type="sldNum" sz="quarter" idx="12"/>
          </p:nvPr>
        </p:nvSpPr>
        <p:spPr/>
        <p:txBody>
          <a:bodyPr/>
          <a:lstStyle/>
          <a:p>
            <a:fld id="{7545A3E1-D8A8-4C5E-AA6E-49BF9F53963D}" type="slidenum">
              <a:rPr lang="es-VE" smtClean="0"/>
              <a:t>‹#›</a:t>
            </a:fld>
            <a:endParaRPr lang="es-VE"/>
          </a:p>
        </p:txBody>
      </p:sp>
    </p:spTree>
    <p:extLst>
      <p:ext uri="{BB962C8B-B14F-4D97-AF65-F5344CB8AC3E}">
        <p14:creationId xmlns:p14="http://schemas.microsoft.com/office/powerpoint/2010/main" val="120286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9996-F29A-4BFE-9767-ADE8FE1E84ED}"/>
              </a:ext>
            </a:extLst>
          </p:cNvPr>
          <p:cNvSpPr>
            <a:spLocks noGrp="1"/>
          </p:cNvSpPr>
          <p:nvPr>
            <p:ph type="title"/>
          </p:nvPr>
        </p:nvSpPr>
        <p:spPr/>
        <p:txBody>
          <a:bodyPr/>
          <a:lstStyle/>
          <a:p>
            <a:r>
              <a:rPr lang="en-US"/>
              <a:t>Click to edit Master title style</a:t>
            </a:r>
            <a:endParaRPr lang="es-VE"/>
          </a:p>
        </p:txBody>
      </p:sp>
      <p:sp>
        <p:nvSpPr>
          <p:cNvPr id="3" name="Vertical Text Placeholder 2">
            <a:extLst>
              <a:ext uri="{FF2B5EF4-FFF2-40B4-BE49-F238E27FC236}">
                <a16:creationId xmlns:a16="http://schemas.microsoft.com/office/drawing/2014/main" id="{96FAC100-BF57-4DFF-AD2C-BB1E3B3388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id="{BA4704AA-47CE-4170-971F-58F4F2A18C6B}"/>
              </a:ext>
            </a:extLst>
          </p:cNvPr>
          <p:cNvSpPr>
            <a:spLocks noGrp="1"/>
          </p:cNvSpPr>
          <p:nvPr>
            <p:ph type="dt" sz="half" idx="10"/>
          </p:nvPr>
        </p:nvSpPr>
        <p:spPr/>
        <p:txBody>
          <a:bodyPr/>
          <a:lstStyle/>
          <a:p>
            <a:fld id="{783FACD3-6E11-415C-942A-C4FE654E45BE}" type="datetimeFigureOut">
              <a:rPr lang="es-VE" smtClean="0"/>
              <a:t>26/2/2019</a:t>
            </a:fld>
            <a:endParaRPr lang="es-VE"/>
          </a:p>
        </p:txBody>
      </p:sp>
      <p:sp>
        <p:nvSpPr>
          <p:cNvPr id="5" name="Footer Placeholder 4">
            <a:extLst>
              <a:ext uri="{FF2B5EF4-FFF2-40B4-BE49-F238E27FC236}">
                <a16:creationId xmlns:a16="http://schemas.microsoft.com/office/drawing/2014/main" id="{EFF20337-25B8-4A56-95A8-C684B78F846D}"/>
              </a:ext>
            </a:extLst>
          </p:cNvPr>
          <p:cNvSpPr>
            <a:spLocks noGrp="1"/>
          </p:cNvSpPr>
          <p:nvPr>
            <p:ph type="ftr" sz="quarter" idx="11"/>
          </p:nvPr>
        </p:nvSpPr>
        <p:spPr/>
        <p:txBody>
          <a:bodyPr/>
          <a:lstStyle/>
          <a:p>
            <a:endParaRPr lang="es-VE"/>
          </a:p>
        </p:txBody>
      </p:sp>
      <p:sp>
        <p:nvSpPr>
          <p:cNvPr id="6" name="Slide Number Placeholder 5">
            <a:extLst>
              <a:ext uri="{FF2B5EF4-FFF2-40B4-BE49-F238E27FC236}">
                <a16:creationId xmlns:a16="http://schemas.microsoft.com/office/drawing/2014/main" id="{5CA68B2E-7B86-4283-9DE4-96843CDF059E}"/>
              </a:ext>
            </a:extLst>
          </p:cNvPr>
          <p:cNvSpPr>
            <a:spLocks noGrp="1"/>
          </p:cNvSpPr>
          <p:nvPr>
            <p:ph type="sldNum" sz="quarter" idx="12"/>
          </p:nvPr>
        </p:nvSpPr>
        <p:spPr/>
        <p:txBody>
          <a:bodyPr/>
          <a:lstStyle/>
          <a:p>
            <a:fld id="{7545A3E1-D8A8-4C5E-AA6E-49BF9F53963D}" type="slidenum">
              <a:rPr lang="es-VE" smtClean="0"/>
              <a:t>‹#›</a:t>
            </a:fld>
            <a:endParaRPr lang="es-VE"/>
          </a:p>
        </p:txBody>
      </p:sp>
    </p:spTree>
    <p:extLst>
      <p:ext uri="{BB962C8B-B14F-4D97-AF65-F5344CB8AC3E}">
        <p14:creationId xmlns:p14="http://schemas.microsoft.com/office/powerpoint/2010/main" val="176826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97F1AE-9373-48FD-89C6-1FAC7B2FDE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VE"/>
          </a:p>
        </p:txBody>
      </p:sp>
      <p:sp>
        <p:nvSpPr>
          <p:cNvPr id="3" name="Vertical Text Placeholder 2">
            <a:extLst>
              <a:ext uri="{FF2B5EF4-FFF2-40B4-BE49-F238E27FC236}">
                <a16:creationId xmlns:a16="http://schemas.microsoft.com/office/drawing/2014/main" id="{99DEC772-BE89-4B53-94C6-8E7EF8E452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id="{A8352BB3-9A24-4C47-B2C6-32692401E140}"/>
              </a:ext>
            </a:extLst>
          </p:cNvPr>
          <p:cNvSpPr>
            <a:spLocks noGrp="1"/>
          </p:cNvSpPr>
          <p:nvPr>
            <p:ph type="dt" sz="half" idx="10"/>
          </p:nvPr>
        </p:nvSpPr>
        <p:spPr/>
        <p:txBody>
          <a:bodyPr/>
          <a:lstStyle/>
          <a:p>
            <a:fld id="{783FACD3-6E11-415C-942A-C4FE654E45BE}" type="datetimeFigureOut">
              <a:rPr lang="es-VE" smtClean="0"/>
              <a:t>26/2/2019</a:t>
            </a:fld>
            <a:endParaRPr lang="es-VE"/>
          </a:p>
        </p:txBody>
      </p:sp>
      <p:sp>
        <p:nvSpPr>
          <p:cNvPr id="5" name="Footer Placeholder 4">
            <a:extLst>
              <a:ext uri="{FF2B5EF4-FFF2-40B4-BE49-F238E27FC236}">
                <a16:creationId xmlns:a16="http://schemas.microsoft.com/office/drawing/2014/main" id="{2E759B3A-B903-40D3-9C0D-8DDB1A70BA80}"/>
              </a:ext>
            </a:extLst>
          </p:cNvPr>
          <p:cNvSpPr>
            <a:spLocks noGrp="1"/>
          </p:cNvSpPr>
          <p:nvPr>
            <p:ph type="ftr" sz="quarter" idx="11"/>
          </p:nvPr>
        </p:nvSpPr>
        <p:spPr/>
        <p:txBody>
          <a:bodyPr/>
          <a:lstStyle/>
          <a:p>
            <a:endParaRPr lang="es-VE"/>
          </a:p>
        </p:txBody>
      </p:sp>
      <p:sp>
        <p:nvSpPr>
          <p:cNvPr id="6" name="Slide Number Placeholder 5">
            <a:extLst>
              <a:ext uri="{FF2B5EF4-FFF2-40B4-BE49-F238E27FC236}">
                <a16:creationId xmlns:a16="http://schemas.microsoft.com/office/drawing/2014/main" id="{59F2E4EF-5241-4EFB-8628-E0D54F72A71D}"/>
              </a:ext>
            </a:extLst>
          </p:cNvPr>
          <p:cNvSpPr>
            <a:spLocks noGrp="1"/>
          </p:cNvSpPr>
          <p:nvPr>
            <p:ph type="sldNum" sz="quarter" idx="12"/>
          </p:nvPr>
        </p:nvSpPr>
        <p:spPr/>
        <p:txBody>
          <a:bodyPr/>
          <a:lstStyle/>
          <a:p>
            <a:fld id="{7545A3E1-D8A8-4C5E-AA6E-49BF9F53963D}" type="slidenum">
              <a:rPr lang="es-VE" smtClean="0"/>
              <a:t>‹#›</a:t>
            </a:fld>
            <a:endParaRPr lang="es-VE"/>
          </a:p>
        </p:txBody>
      </p:sp>
    </p:spTree>
    <p:extLst>
      <p:ext uri="{BB962C8B-B14F-4D97-AF65-F5344CB8AC3E}">
        <p14:creationId xmlns:p14="http://schemas.microsoft.com/office/powerpoint/2010/main" val="12827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250B1-54BF-45CC-BBBC-009E64341C0E}"/>
              </a:ext>
            </a:extLst>
          </p:cNvPr>
          <p:cNvSpPr>
            <a:spLocks noGrp="1"/>
          </p:cNvSpPr>
          <p:nvPr>
            <p:ph type="title"/>
          </p:nvPr>
        </p:nvSpPr>
        <p:spPr/>
        <p:txBody>
          <a:bodyPr/>
          <a:lstStyle/>
          <a:p>
            <a:r>
              <a:rPr lang="en-US"/>
              <a:t>Click to edit Master title style</a:t>
            </a:r>
            <a:endParaRPr lang="es-VE"/>
          </a:p>
        </p:txBody>
      </p:sp>
      <p:sp>
        <p:nvSpPr>
          <p:cNvPr id="3" name="Content Placeholder 2">
            <a:extLst>
              <a:ext uri="{FF2B5EF4-FFF2-40B4-BE49-F238E27FC236}">
                <a16:creationId xmlns:a16="http://schemas.microsoft.com/office/drawing/2014/main" id="{B54D1713-E838-4C69-A377-79E7FDF180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id="{7917D1EC-F9B2-472C-9F68-9C3D575773DC}"/>
              </a:ext>
            </a:extLst>
          </p:cNvPr>
          <p:cNvSpPr>
            <a:spLocks noGrp="1"/>
          </p:cNvSpPr>
          <p:nvPr>
            <p:ph type="dt" sz="half" idx="10"/>
          </p:nvPr>
        </p:nvSpPr>
        <p:spPr/>
        <p:txBody>
          <a:bodyPr/>
          <a:lstStyle/>
          <a:p>
            <a:fld id="{783FACD3-6E11-415C-942A-C4FE654E45BE}" type="datetimeFigureOut">
              <a:rPr lang="es-VE" smtClean="0"/>
              <a:t>26/2/2019</a:t>
            </a:fld>
            <a:endParaRPr lang="es-VE"/>
          </a:p>
        </p:txBody>
      </p:sp>
      <p:sp>
        <p:nvSpPr>
          <p:cNvPr id="5" name="Footer Placeholder 4">
            <a:extLst>
              <a:ext uri="{FF2B5EF4-FFF2-40B4-BE49-F238E27FC236}">
                <a16:creationId xmlns:a16="http://schemas.microsoft.com/office/drawing/2014/main" id="{366FA105-3C1D-4CB4-827D-EA1F6F516ABD}"/>
              </a:ext>
            </a:extLst>
          </p:cNvPr>
          <p:cNvSpPr>
            <a:spLocks noGrp="1"/>
          </p:cNvSpPr>
          <p:nvPr>
            <p:ph type="ftr" sz="quarter" idx="11"/>
          </p:nvPr>
        </p:nvSpPr>
        <p:spPr/>
        <p:txBody>
          <a:bodyPr/>
          <a:lstStyle/>
          <a:p>
            <a:endParaRPr lang="es-VE"/>
          </a:p>
        </p:txBody>
      </p:sp>
      <p:sp>
        <p:nvSpPr>
          <p:cNvPr id="6" name="Slide Number Placeholder 5">
            <a:extLst>
              <a:ext uri="{FF2B5EF4-FFF2-40B4-BE49-F238E27FC236}">
                <a16:creationId xmlns:a16="http://schemas.microsoft.com/office/drawing/2014/main" id="{A42F650E-9EA0-4923-A43A-B9E61859F4CA}"/>
              </a:ext>
            </a:extLst>
          </p:cNvPr>
          <p:cNvSpPr>
            <a:spLocks noGrp="1"/>
          </p:cNvSpPr>
          <p:nvPr>
            <p:ph type="sldNum" sz="quarter" idx="12"/>
          </p:nvPr>
        </p:nvSpPr>
        <p:spPr/>
        <p:txBody>
          <a:bodyPr/>
          <a:lstStyle/>
          <a:p>
            <a:fld id="{7545A3E1-D8A8-4C5E-AA6E-49BF9F53963D}" type="slidenum">
              <a:rPr lang="es-VE" smtClean="0"/>
              <a:t>‹#›</a:t>
            </a:fld>
            <a:endParaRPr lang="es-VE"/>
          </a:p>
        </p:txBody>
      </p:sp>
    </p:spTree>
    <p:extLst>
      <p:ext uri="{BB962C8B-B14F-4D97-AF65-F5344CB8AC3E}">
        <p14:creationId xmlns:p14="http://schemas.microsoft.com/office/powerpoint/2010/main" val="250282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CB78-76A5-4431-939C-D17FCF2A2A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VE"/>
          </a:p>
        </p:txBody>
      </p:sp>
      <p:sp>
        <p:nvSpPr>
          <p:cNvPr id="3" name="Text Placeholder 2">
            <a:extLst>
              <a:ext uri="{FF2B5EF4-FFF2-40B4-BE49-F238E27FC236}">
                <a16:creationId xmlns:a16="http://schemas.microsoft.com/office/drawing/2014/main" id="{212ADFE9-3FAA-4304-80A8-FC19CF21E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A1DDE5-E3E1-4212-A22D-19D7CEBC0698}"/>
              </a:ext>
            </a:extLst>
          </p:cNvPr>
          <p:cNvSpPr>
            <a:spLocks noGrp="1"/>
          </p:cNvSpPr>
          <p:nvPr>
            <p:ph type="dt" sz="half" idx="10"/>
          </p:nvPr>
        </p:nvSpPr>
        <p:spPr/>
        <p:txBody>
          <a:bodyPr/>
          <a:lstStyle/>
          <a:p>
            <a:fld id="{783FACD3-6E11-415C-942A-C4FE654E45BE}" type="datetimeFigureOut">
              <a:rPr lang="es-VE" smtClean="0"/>
              <a:t>26/2/2019</a:t>
            </a:fld>
            <a:endParaRPr lang="es-VE"/>
          </a:p>
        </p:txBody>
      </p:sp>
      <p:sp>
        <p:nvSpPr>
          <p:cNvPr id="5" name="Footer Placeholder 4">
            <a:extLst>
              <a:ext uri="{FF2B5EF4-FFF2-40B4-BE49-F238E27FC236}">
                <a16:creationId xmlns:a16="http://schemas.microsoft.com/office/drawing/2014/main" id="{C04D438A-320E-4C1A-A8FB-763BE9339A0B}"/>
              </a:ext>
            </a:extLst>
          </p:cNvPr>
          <p:cNvSpPr>
            <a:spLocks noGrp="1"/>
          </p:cNvSpPr>
          <p:nvPr>
            <p:ph type="ftr" sz="quarter" idx="11"/>
          </p:nvPr>
        </p:nvSpPr>
        <p:spPr/>
        <p:txBody>
          <a:bodyPr/>
          <a:lstStyle/>
          <a:p>
            <a:endParaRPr lang="es-VE"/>
          </a:p>
        </p:txBody>
      </p:sp>
      <p:sp>
        <p:nvSpPr>
          <p:cNvPr id="6" name="Slide Number Placeholder 5">
            <a:extLst>
              <a:ext uri="{FF2B5EF4-FFF2-40B4-BE49-F238E27FC236}">
                <a16:creationId xmlns:a16="http://schemas.microsoft.com/office/drawing/2014/main" id="{6C4D95CD-B8E0-4A95-943B-22C1C0D65A04}"/>
              </a:ext>
            </a:extLst>
          </p:cNvPr>
          <p:cNvSpPr>
            <a:spLocks noGrp="1"/>
          </p:cNvSpPr>
          <p:nvPr>
            <p:ph type="sldNum" sz="quarter" idx="12"/>
          </p:nvPr>
        </p:nvSpPr>
        <p:spPr/>
        <p:txBody>
          <a:bodyPr/>
          <a:lstStyle/>
          <a:p>
            <a:fld id="{7545A3E1-D8A8-4C5E-AA6E-49BF9F53963D}" type="slidenum">
              <a:rPr lang="es-VE" smtClean="0"/>
              <a:t>‹#›</a:t>
            </a:fld>
            <a:endParaRPr lang="es-VE"/>
          </a:p>
        </p:txBody>
      </p:sp>
    </p:spTree>
    <p:extLst>
      <p:ext uri="{BB962C8B-B14F-4D97-AF65-F5344CB8AC3E}">
        <p14:creationId xmlns:p14="http://schemas.microsoft.com/office/powerpoint/2010/main" val="40896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9E082-A329-4924-9757-22A32C1330B7}"/>
              </a:ext>
            </a:extLst>
          </p:cNvPr>
          <p:cNvSpPr>
            <a:spLocks noGrp="1"/>
          </p:cNvSpPr>
          <p:nvPr>
            <p:ph type="title"/>
          </p:nvPr>
        </p:nvSpPr>
        <p:spPr/>
        <p:txBody>
          <a:bodyPr/>
          <a:lstStyle/>
          <a:p>
            <a:r>
              <a:rPr lang="en-US"/>
              <a:t>Click to edit Master title style</a:t>
            </a:r>
            <a:endParaRPr lang="es-VE"/>
          </a:p>
        </p:txBody>
      </p:sp>
      <p:sp>
        <p:nvSpPr>
          <p:cNvPr id="3" name="Content Placeholder 2">
            <a:extLst>
              <a:ext uri="{FF2B5EF4-FFF2-40B4-BE49-F238E27FC236}">
                <a16:creationId xmlns:a16="http://schemas.microsoft.com/office/drawing/2014/main" id="{01754698-2BBA-4C8D-9BE9-115C36B6A4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Content Placeholder 3">
            <a:extLst>
              <a:ext uri="{FF2B5EF4-FFF2-40B4-BE49-F238E27FC236}">
                <a16:creationId xmlns:a16="http://schemas.microsoft.com/office/drawing/2014/main" id="{0560000F-7427-419D-A065-44E10BD0B4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5" name="Date Placeholder 4">
            <a:extLst>
              <a:ext uri="{FF2B5EF4-FFF2-40B4-BE49-F238E27FC236}">
                <a16:creationId xmlns:a16="http://schemas.microsoft.com/office/drawing/2014/main" id="{25C28052-35AE-4C50-8006-3012B2ADC4FB}"/>
              </a:ext>
            </a:extLst>
          </p:cNvPr>
          <p:cNvSpPr>
            <a:spLocks noGrp="1"/>
          </p:cNvSpPr>
          <p:nvPr>
            <p:ph type="dt" sz="half" idx="10"/>
          </p:nvPr>
        </p:nvSpPr>
        <p:spPr/>
        <p:txBody>
          <a:bodyPr/>
          <a:lstStyle/>
          <a:p>
            <a:fld id="{783FACD3-6E11-415C-942A-C4FE654E45BE}" type="datetimeFigureOut">
              <a:rPr lang="es-VE" smtClean="0"/>
              <a:t>26/2/2019</a:t>
            </a:fld>
            <a:endParaRPr lang="es-VE"/>
          </a:p>
        </p:txBody>
      </p:sp>
      <p:sp>
        <p:nvSpPr>
          <p:cNvPr id="6" name="Footer Placeholder 5">
            <a:extLst>
              <a:ext uri="{FF2B5EF4-FFF2-40B4-BE49-F238E27FC236}">
                <a16:creationId xmlns:a16="http://schemas.microsoft.com/office/drawing/2014/main" id="{B5C558C6-A2E8-4DAD-8A0A-7407BFFE0358}"/>
              </a:ext>
            </a:extLst>
          </p:cNvPr>
          <p:cNvSpPr>
            <a:spLocks noGrp="1"/>
          </p:cNvSpPr>
          <p:nvPr>
            <p:ph type="ftr" sz="quarter" idx="11"/>
          </p:nvPr>
        </p:nvSpPr>
        <p:spPr/>
        <p:txBody>
          <a:bodyPr/>
          <a:lstStyle/>
          <a:p>
            <a:endParaRPr lang="es-VE"/>
          </a:p>
        </p:txBody>
      </p:sp>
      <p:sp>
        <p:nvSpPr>
          <p:cNvPr id="7" name="Slide Number Placeholder 6">
            <a:extLst>
              <a:ext uri="{FF2B5EF4-FFF2-40B4-BE49-F238E27FC236}">
                <a16:creationId xmlns:a16="http://schemas.microsoft.com/office/drawing/2014/main" id="{4E4E0E81-FD66-4C19-8461-8904B37620CB}"/>
              </a:ext>
            </a:extLst>
          </p:cNvPr>
          <p:cNvSpPr>
            <a:spLocks noGrp="1"/>
          </p:cNvSpPr>
          <p:nvPr>
            <p:ph type="sldNum" sz="quarter" idx="12"/>
          </p:nvPr>
        </p:nvSpPr>
        <p:spPr/>
        <p:txBody>
          <a:bodyPr/>
          <a:lstStyle/>
          <a:p>
            <a:fld id="{7545A3E1-D8A8-4C5E-AA6E-49BF9F53963D}" type="slidenum">
              <a:rPr lang="es-VE" smtClean="0"/>
              <a:t>‹#›</a:t>
            </a:fld>
            <a:endParaRPr lang="es-VE"/>
          </a:p>
        </p:txBody>
      </p:sp>
    </p:spTree>
    <p:extLst>
      <p:ext uri="{BB962C8B-B14F-4D97-AF65-F5344CB8AC3E}">
        <p14:creationId xmlns:p14="http://schemas.microsoft.com/office/powerpoint/2010/main" val="10102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16C34-4025-4C4E-8804-B003459632AA}"/>
              </a:ext>
            </a:extLst>
          </p:cNvPr>
          <p:cNvSpPr>
            <a:spLocks noGrp="1"/>
          </p:cNvSpPr>
          <p:nvPr>
            <p:ph type="title"/>
          </p:nvPr>
        </p:nvSpPr>
        <p:spPr>
          <a:xfrm>
            <a:off x="839788" y="365125"/>
            <a:ext cx="10515600" cy="1325563"/>
          </a:xfrm>
        </p:spPr>
        <p:txBody>
          <a:bodyPr/>
          <a:lstStyle/>
          <a:p>
            <a:r>
              <a:rPr lang="en-US"/>
              <a:t>Click to edit Master title style</a:t>
            </a:r>
            <a:endParaRPr lang="es-VE"/>
          </a:p>
        </p:txBody>
      </p:sp>
      <p:sp>
        <p:nvSpPr>
          <p:cNvPr id="3" name="Text Placeholder 2">
            <a:extLst>
              <a:ext uri="{FF2B5EF4-FFF2-40B4-BE49-F238E27FC236}">
                <a16:creationId xmlns:a16="http://schemas.microsoft.com/office/drawing/2014/main" id="{FCBF88C2-0EB4-4220-B0AF-2671087FE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E47FB0-B513-4F86-886F-799CA5CB7F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5" name="Text Placeholder 4">
            <a:extLst>
              <a:ext uri="{FF2B5EF4-FFF2-40B4-BE49-F238E27FC236}">
                <a16:creationId xmlns:a16="http://schemas.microsoft.com/office/drawing/2014/main" id="{8DA49CEF-3461-43F8-A8F9-49E3D25787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2ED84D-6897-4080-8B18-839206F418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7" name="Date Placeholder 6">
            <a:extLst>
              <a:ext uri="{FF2B5EF4-FFF2-40B4-BE49-F238E27FC236}">
                <a16:creationId xmlns:a16="http://schemas.microsoft.com/office/drawing/2014/main" id="{2A825F1F-5106-4EA3-A6D4-1F3186456975}"/>
              </a:ext>
            </a:extLst>
          </p:cNvPr>
          <p:cNvSpPr>
            <a:spLocks noGrp="1"/>
          </p:cNvSpPr>
          <p:nvPr>
            <p:ph type="dt" sz="half" idx="10"/>
          </p:nvPr>
        </p:nvSpPr>
        <p:spPr/>
        <p:txBody>
          <a:bodyPr/>
          <a:lstStyle/>
          <a:p>
            <a:fld id="{783FACD3-6E11-415C-942A-C4FE654E45BE}" type="datetimeFigureOut">
              <a:rPr lang="es-VE" smtClean="0"/>
              <a:t>26/2/2019</a:t>
            </a:fld>
            <a:endParaRPr lang="es-VE"/>
          </a:p>
        </p:txBody>
      </p:sp>
      <p:sp>
        <p:nvSpPr>
          <p:cNvPr id="8" name="Footer Placeholder 7">
            <a:extLst>
              <a:ext uri="{FF2B5EF4-FFF2-40B4-BE49-F238E27FC236}">
                <a16:creationId xmlns:a16="http://schemas.microsoft.com/office/drawing/2014/main" id="{A72DAD51-9449-40D9-8A3E-5E96251AF5A2}"/>
              </a:ext>
            </a:extLst>
          </p:cNvPr>
          <p:cNvSpPr>
            <a:spLocks noGrp="1"/>
          </p:cNvSpPr>
          <p:nvPr>
            <p:ph type="ftr" sz="quarter" idx="11"/>
          </p:nvPr>
        </p:nvSpPr>
        <p:spPr/>
        <p:txBody>
          <a:bodyPr/>
          <a:lstStyle/>
          <a:p>
            <a:endParaRPr lang="es-VE"/>
          </a:p>
        </p:txBody>
      </p:sp>
      <p:sp>
        <p:nvSpPr>
          <p:cNvPr id="9" name="Slide Number Placeholder 8">
            <a:extLst>
              <a:ext uri="{FF2B5EF4-FFF2-40B4-BE49-F238E27FC236}">
                <a16:creationId xmlns:a16="http://schemas.microsoft.com/office/drawing/2014/main" id="{28C05B59-8BF8-4600-81D8-29EA99387E09}"/>
              </a:ext>
            </a:extLst>
          </p:cNvPr>
          <p:cNvSpPr>
            <a:spLocks noGrp="1"/>
          </p:cNvSpPr>
          <p:nvPr>
            <p:ph type="sldNum" sz="quarter" idx="12"/>
          </p:nvPr>
        </p:nvSpPr>
        <p:spPr/>
        <p:txBody>
          <a:bodyPr/>
          <a:lstStyle/>
          <a:p>
            <a:fld id="{7545A3E1-D8A8-4C5E-AA6E-49BF9F53963D}" type="slidenum">
              <a:rPr lang="es-VE" smtClean="0"/>
              <a:t>‹#›</a:t>
            </a:fld>
            <a:endParaRPr lang="es-VE"/>
          </a:p>
        </p:txBody>
      </p:sp>
    </p:spTree>
    <p:extLst>
      <p:ext uri="{BB962C8B-B14F-4D97-AF65-F5344CB8AC3E}">
        <p14:creationId xmlns:p14="http://schemas.microsoft.com/office/powerpoint/2010/main" val="301836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EBAF-AEB8-4013-9DF6-B358F295F2BA}"/>
              </a:ext>
            </a:extLst>
          </p:cNvPr>
          <p:cNvSpPr>
            <a:spLocks noGrp="1"/>
          </p:cNvSpPr>
          <p:nvPr>
            <p:ph type="title"/>
          </p:nvPr>
        </p:nvSpPr>
        <p:spPr/>
        <p:txBody>
          <a:bodyPr/>
          <a:lstStyle/>
          <a:p>
            <a:r>
              <a:rPr lang="en-US"/>
              <a:t>Click to edit Master title style</a:t>
            </a:r>
            <a:endParaRPr lang="es-VE"/>
          </a:p>
        </p:txBody>
      </p:sp>
      <p:sp>
        <p:nvSpPr>
          <p:cNvPr id="3" name="Date Placeholder 2">
            <a:extLst>
              <a:ext uri="{FF2B5EF4-FFF2-40B4-BE49-F238E27FC236}">
                <a16:creationId xmlns:a16="http://schemas.microsoft.com/office/drawing/2014/main" id="{F13CE9A2-F46E-4040-A946-E60E6E1985AF}"/>
              </a:ext>
            </a:extLst>
          </p:cNvPr>
          <p:cNvSpPr>
            <a:spLocks noGrp="1"/>
          </p:cNvSpPr>
          <p:nvPr>
            <p:ph type="dt" sz="half" idx="10"/>
          </p:nvPr>
        </p:nvSpPr>
        <p:spPr/>
        <p:txBody>
          <a:bodyPr/>
          <a:lstStyle/>
          <a:p>
            <a:fld id="{783FACD3-6E11-415C-942A-C4FE654E45BE}" type="datetimeFigureOut">
              <a:rPr lang="es-VE" smtClean="0"/>
              <a:t>26/2/2019</a:t>
            </a:fld>
            <a:endParaRPr lang="es-VE"/>
          </a:p>
        </p:txBody>
      </p:sp>
      <p:sp>
        <p:nvSpPr>
          <p:cNvPr id="4" name="Footer Placeholder 3">
            <a:extLst>
              <a:ext uri="{FF2B5EF4-FFF2-40B4-BE49-F238E27FC236}">
                <a16:creationId xmlns:a16="http://schemas.microsoft.com/office/drawing/2014/main" id="{AE68EF4F-A270-42BB-AF70-177758B2D164}"/>
              </a:ext>
            </a:extLst>
          </p:cNvPr>
          <p:cNvSpPr>
            <a:spLocks noGrp="1"/>
          </p:cNvSpPr>
          <p:nvPr>
            <p:ph type="ftr" sz="quarter" idx="11"/>
          </p:nvPr>
        </p:nvSpPr>
        <p:spPr/>
        <p:txBody>
          <a:bodyPr/>
          <a:lstStyle/>
          <a:p>
            <a:endParaRPr lang="es-VE"/>
          </a:p>
        </p:txBody>
      </p:sp>
      <p:sp>
        <p:nvSpPr>
          <p:cNvPr id="5" name="Slide Number Placeholder 4">
            <a:extLst>
              <a:ext uri="{FF2B5EF4-FFF2-40B4-BE49-F238E27FC236}">
                <a16:creationId xmlns:a16="http://schemas.microsoft.com/office/drawing/2014/main" id="{C163F0B1-7CC4-4C11-BC7A-BED6F83CDCF9}"/>
              </a:ext>
            </a:extLst>
          </p:cNvPr>
          <p:cNvSpPr>
            <a:spLocks noGrp="1"/>
          </p:cNvSpPr>
          <p:nvPr>
            <p:ph type="sldNum" sz="quarter" idx="12"/>
          </p:nvPr>
        </p:nvSpPr>
        <p:spPr/>
        <p:txBody>
          <a:bodyPr/>
          <a:lstStyle/>
          <a:p>
            <a:fld id="{7545A3E1-D8A8-4C5E-AA6E-49BF9F53963D}" type="slidenum">
              <a:rPr lang="es-VE" smtClean="0"/>
              <a:t>‹#›</a:t>
            </a:fld>
            <a:endParaRPr lang="es-VE"/>
          </a:p>
        </p:txBody>
      </p:sp>
    </p:spTree>
    <p:extLst>
      <p:ext uri="{BB962C8B-B14F-4D97-AF65-F5344CB8AC3E}">
        <p14:creationId xmlns:p14="http://schemas.microsoft.com/office/powerpoint/2010/main" val="241141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485372-622E-4D59-8B08-B51CD4E4E790}"/>
              </a:ext>
            </a:extLst>
          </p:cNvPr>
          <p:cNvSpPr>
            <a:spLocks noGrp="1"/>
          </p:cNvSpPr>
          <p:nvPr>
            <p:ph type="dt" sz="half" idx="10"/>
          </p:nvPr>
        </p:nvSpPr>
        <p:spPr/>
        <p:txBody>
          <a:bodyPr/>
          <a:lstStyle/>
          <a:p>
            <a:fld id="{783FACD3-6E11-415C-942A-C4FE654E45BE}" type="datetimeFigureOut">
              <a:rPr lang="es-VE" smtClean="0"/>
              <a:t>26/2/2019</a:t>
            </a:fld>
            <a:endParaRPr lang="es-VE"/>
          </a:p>
        </p:txBody>
      </p:sp>
      <p:sp>
        <p:nvSpPr>
          <p:cNvPr id="3" name="Footer Placeholder 2">
            <a:extLst>
              <a:ext uri="{FF2B5EF4-FFF2-40B4-BE49-F238E27FC236}">
                <a16:creationId xmlns:a16="http://schemas.microsoft.com/office/drawing/2014/main" id="{0EDAD949-BC8C-4E62-82EB-A17DF0AAACEB}"/>
              </a:ext>
            </a:extLst>
          </p:cNvPr>
          <p:cNvSpPr>
            <a:spLocks noGrp="1"/>
          </p:cNvSpPr>
          <p:nvPr>
            <p:ph type="ftr" sz="quarter" idx="11"/>
          </p:nvPr>
        </p:nvSpPr>
        <p:spPr/>
        <p:txBody>
          <a:bodyPr/>
          <a:lstStyle/>
          <a:p>
            <a:endParaRPr lang="es-VE"/>
          </a:p>
        </p:txBody>
      </p:sp>
      <p:sp>
        <p:nvSpPr>
          <p:cNvPr id="4" name="Slide Number Placeholder 3">
            <a:extLst>
              <a:ext uri="{FF2B5EF4-FFF2-40B4-BE49-F238E27FC236}">
                <a16:creationId xmlns:a16="http://schemas.microsoft.com/office/drawing/2014/main" id="{EC0859C3-8B20-4EFB-8481-5699AF09E133}"/>
              </a:ext>
            </a:extLst>
          </p:cNvPr>
          <p:cNvSpPr>
            <a:spLocks noGrp="1"/>
          </p:cNvSpPr>
          <p:nvPr>
            <p:ph type="sldNum" sz="quarter" idx="12"/>
          </p:nvPr>
        </p:nvSpPr>
        <p:spPr/>
        <p:txBody>
          <a:bodyPr/>
          <a:lstStyle/>
          <a:p>
            <a:fld id="{7545A3E1-D8A8-4C5E-AA6E-49BF9F53963D}" type="slidenum">
              <a:rPr lang="es-VE" smtClean="0"/>
              <a:t>‹#›</a:t>
            </a:fld>
            <a:endParaRPr lang="es-VE"/>
          </a:p>
        </p:txBody>
      </p:sp>
    </p:spTree>
    <p:extLst>
      <p:ext uri="{BB962C8B-B14F-4D97-AF65-F5344CB8AC3E}">
        <p14:creationId xmlns:p14="http://schemas.microsoft.com/office/powerpoint/2010/main" val="100078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7810-CDAC-4C93-BD11-E9350EFE5F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VE"/>
          </a:p>
        </p:txBody>
      </p:sp>
      <p:sp>
        <p:nvSpPr>
          <p:cNvPr id="3" name="Content Placeholder 2">
            <a:extLst>
              <a:ext uri="{FF2B5EF4-FFF2-40B4-BE49-F238E27FC236}">
                <a16:creationId xmlns:a16="http://schemas.microsoft.com/office/drawing/2014/main" id="{C3D679C6-DB39-4739-83E3-52F2EC0D2F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Text Placeholder 3">
            <a:extLst>
              <a:ext uri="{FF2B5EF4-FFF2-40B4-BE49-F238E27FC236}">
                <a16:creationId xmlns:a16="http://schemas.microsoft.com/office/drawing/2014/main" id="{FD426665-632E-4439-A9DA-526017599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CD8393-EA81-4D2B-8A4F-92EA57423ACB}"/>
              </a:ext>
            </a:extLst>
          </p:cNvPr>
          <p:cNvSpPr>
            <a:spLocks noGrp="1"/>
          </p:cNvSpPr>
          <p:nvPr>
            <p:ph type="dt" sz="half" idx="10"/>
          </p:nvPr>
        </p:nvSpPr>
        <p:spPr/>
        <p:txBody>
          <a:bodyPr/>
          <a:lstStyle/>
          <a:p>
            <a:fld id="{783FACD3-6E11-415C-942A-C4FE654E45BE}" type="datetimeFigureOut">
              <a:rPr lang="es-VE" smtClean="0"/>
              <a:t>26/2/2019</a:t>
            </a:fld>
            <a:endParaRPr lang="es-VE"/>
          </a:p>
        </p:txBody>
      </p:sp>
      <p:sp>
        <p:nvSpPr>
          <p:cNvPr id="6" name="Footer Placeholder 5">
            <a:extLst>
              <a:ext uri="{FF2B5EF4-FFF2-40B4-BE49-F238E27FC236}">
                <a16:creationId xmlns:a16="http://schemas.microsoft.com/office/drawing/2014/main" id="{BAC962F3-C76F-4369-A535-CC5B54F2E1DE}"/>
              </a:ext>
            </a:extLst>
          </p:cNvPr>
          <p:cNvSpPr>
            <a:spLocks noGrp="1"/>
          </p:cNvSpPr>
          <p:nvPr>
            <p:ph type="ftr" sz="quarter" idx="11"/>
          </p:nvPr>
        </p:nvSpPr>
        <p:spPr/>
        <p:txBody>
          <a:bodyPr/>
          <a:lstStyle/>
          <a:p>
            <a:endParaRPr lang="es-VE"/>
          </a:p>
        </p:txBody>
      </p:sp>
      <p:sp>
        <p:nvSpPr>
          <p:cNvPr id="7" name="Slide Number Placeholder 6">
            <a:extLst>
              <a:ext uri="{FF2B5EF4-FFF2-40B4-BE49-F238E27FC236}">
                <a16:creationId xmlns:a16="http://schemas.microsoft.com/office/drawing/2014/main" id="{121B755C-2E74-4262-86AF-A00393D75746}"/>
              </a:ext>
            </a:extLst>
          </p:cNvPr>
          <p:cNvSpPr>
            <a:spLocks noGrp="1"/>
          </p:cNvSpPr>
          <p:nvPr>
            <p:ph type="sldNum" sz="quarter" idx="12"/>
          </p:nvPr>
        </p:nvSpPr>
        <p:spPr/>
        <p:txBody>
          <a:bodyPr/>
          <a:lstStyle/>
          <a:p>
            <a:fld id="{7545A3E1-D8A8-4C5E-AA6E-49BF9F53963D}" type="slidenum">
              <a:rPr lang="es-VE" smtClean="0"/>
              <a:t>‹#›</a:t>
            </a:fld>
            <a:endParaRPr lang="es-VE"/>
          </a:p>
        </p:txBody>
      </p:sp>
    </p:spTree>
    <p:extLst>
      <p:ext uri="{BB962C8B-B14F-4D97-AF65-F5344CB8AC3E}">
        <p14:creationId xmlns:p14="http://schemas.microsoft.com/office/powerpoint/2010/main" val="233051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6E91-B50D-4A9F-BA52-5F2F66CB5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VE"/>
          </a:p>
        </p:txBody>
      </p:sp>
      <p:sp>
        <p:nvSpPr>
          <p:cNvPr id="3" name="Picture Placeholder 2">
            <a:extLst>
              <a:ext uri="{FF2B5EF4-FFF2-40B4-BE49-F238E27FC236}">
                <a16:creationId xmlns:a16="http://schemas.microsoft.com/office/drawing/2014/main" id="{54D3965D-E86A-4341-93BA-65FD67488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Text Placeholder 3">
            <a:extLst>
              <a:ext uri="{FF2B5EF4-FFF2-40B4-BE49-F238E27FC236}">
                <a16:creationId xmlns:a16="http://schemas.microsoft.com/office/drawing/2014/main" id="{671BAAE7-1461-4873-9609-E48C4EA81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5BD452-24C3-4CF7-A4C0-3D62480C9449}"/>
              </a:ext>
            </a:extLst>
          </p:cNvPr>
          <p:cNvSpPr>
            <a:spLocks noGrp="1"/>
          </p:cNvSpPr>
          <p:nvPr>
            <p:ph type="dt" sz="half" idx="10"/>
          </p:nvPr>
        </p:nvSpPr>
        <p:spPr/>
        <p:txBody>
          <a:bodyPr/>
          <a:lstStyle/>
          <a:p>
            <a:fld id="{783FACD3-6E11-415C-942A-C4FE654E45BE}" type="datetimeFigureOut">
              <a:rPr lang="es-VE" smtClean="0"/>
              <a:t>26/2/2019</a:t>
            </a:fld>
            <a:endParaRPr lang="es-VE"/>
          </a:p>
        </p:txBody>
      </p:sp>
      <p:sp>
        <p:nvSpPr>
          <p:cNvPr id="6" name="Footer Placeholder 5">
            <a:extLst>
              <a:ext uri="{FF2B5EF4-FFF2-40B4-BE49-F238E27FC236}">
                <a16:creationId xmlns:a16="http://schemas.microsoft.com/office/drawing/2014/main" id="{4FA96EC8-ADA0-41BD-97B9-BC726A6BB0B2}"/>
              </a:ext>
            </a:extLst>
          </p:cNvPr>
          <p:cNvSpPr>
            <a:spLocks noGrp="1"/>
          </p:cNvSpPr>
          <p:nvPr>
            <p:ph type="ftr" sz="quarter" idx="11"/>
          </p:nvPr>
        </p:nvSpPr>
        <p:spPr/>
        <p:txBody>
          <a:bodyPr/>
          <a:lstStyle/>
          <a:p>
            <a:endParaRPr lang="es-VE"/>
          </a:p>
        </p:txBody>
      </p:sp>
      <p:sp>
        <p:nvSpPr>
          <p:cNvPr id="7" name="Slide Number Placeholder 6">
            <a:extLst>
              <a:ext uri="{FF2B5EF4-FFF2-40B4-BE49-F238E27FC236}">
                <a16:creationId xmlns:a16="http://schemas.microsoft.com/office/drawing/2014/main" id="{50830E0A-4376-455B-80D2-DC8F000469F7}"/>
              </a:ext>
            </a:extLst>
          </p:cNvPr>
          <p:cNvSpPr>
            <a:spLocks noGrp="1"/>
          </p:cNvSpPr>
          <p:nvPr>
            <p:ph type="sldNum" sz="quarter" idx="12"/>
          </p:nvPr>
        </p:nvSpPr>
        <p:spPr/>
        <p:txBody>
          <a:bodyPr/>
          <a:lstStyle/>
          <a:p>
            <a:fld id="{7545A3E1-D8A8-4C5E-AA6E-49BF9F53963D}" type="slidenum">
              <a:rPr lang="es-VE" smtClean="0"/>
              <a:t>‹#›</a:t>
            </a:fld>
            <a:endParaRPr lang="es-VE"/>
          </a:p>
        </p:txBody>
      </p:sp>
    </p:spTree>
    <p:extLst>
      <p:ext uri="{BB962C8B-B14F-4D97-AF65-F5344CB8AC3E}">
        <p14:creationId xmlns:p14="http://schemas.microsoft.com/office/powerpoint/2010/main" val="384428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60F5E-3FE4-4B6B-B2F6-5D1B40E0E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VE"/>
          </a:p>
        </p:txBody>
      </p:sp>
      <p:sp>
        <p:nvSpPr>
          <p:cNvPr id="3" name="Text Placeholder 2">
            <a:extLst>
              <a:ext uri="{FF2B5EF4-FFF2-40B4-BE49-F238E27FC236}">
                <a16:creationId xmlns:a16="http://schemas.microsoft.com/office/drawing/2014/main" id="{8AC6CECB-8547-444E-8727-4D84173EC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id="{27A238D3-835A-4856-AC19-ED1EE895D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FACD3-6E11-415C-942A-C4FE654E45BE}" type="datetimeFigureOut">
              <a:rPr lang="es-VE" smtClean="0"/>
              <a:t>26/2/2019</a:t>
            </a:fld>
            <a:endParaRPr lang="es-VE"/>
          </a:p>
        </p:txBody>
      </p:sp>
      <p:sp>
        <p:nvSpPr>
          <p:cNvPr id="5" name="Footer Placeholder 4">
            <a:extLst>
              <a:ext uri="{FF2B5EF4-FFF2-40B4-BE49-F238E27FC236}">
                <a16:creationId xmlns:a16="http://schemas.microsoft.com/office/drawing/2014/main" id="{E591BBC7-A7EA-4FBD-B70F-910A7B866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Slide Number Placeholder 5">
            <a:extLst>
              <a:ext uri="{FF2B5EF4-FFF2-40B4-BE49-F238E27FC236}">
                <a16:creationId xmlns:a16="http://schemas.microsoft.com/office/drawing/2014/main" id="{5184A3D0-5550-4E9B-A29A-C246B958F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5A3E1-D8A8-4C5E-AA6E-49BF9F53963D}" type="slidenum">
              <a:rPr lang="es-VE" smtClean="0"/>
              <a:t>‹#›</a:t>
            </a:fld>
            <a:endParaRPr lang="es-VE"/>
          </a:p>
        </p:txBody>
      </p:sp>
    </p:spTree>
    <p:extLst>
      <p:ext uri="{BB962C8B-B14F-4D97-AF65-F5344CB8AC3E}">
        <p14:creationId xmlns:p14="http://schemas.microsoft.com/office/powerpoint/2010/main" val="341275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A04F-822C-4768-8F3B-24F76EB34009}"/>
              </a:ext>
            </a:extLst>
          </p:cNvPr>
          <p:cNvSpPr>
            <a:spLocks noGrp="1"/>
          </p:cNvSpPr>
          <p:nvPr>
            <p:ph type="ctrTitle"/>
          </p:nvPr>
        </p:nvSpPr>
        <p:spPr>
          <a:xfrm>
            <a:off x="6645028" y="539886"/>
            <a:ext cx="4645250" cy="2889114"/>
          </a:xfrm>
        </p:spPr>
        <p:txBody>
          <a:bodyPr anchor="b">
            <a:normAutofit/>
          </a:bodyPr>
          <a:lstStyle/>
          <a:p>
            <a:pPr algn="l"/>
            <a:r>
              <a:rPr lang="es-VE" sz="6600" dirty="0"/>
              <a:t>Amar a Dios</a:t>
            </a:r>
          </a:p>
        </p:txBody>
      </p:sp>
      <p:sp>
        <p:nvSpPr>
          <p:cNvPr id="3" name="Subtitle 2">
            <a:extLst>
              <a:ext uri="{FF2B5EF4-FFF2-40B4-BE49-F238E27FC236}">
                <a16:creationId xmlns:a16="http://schemas.microsoft.com/office/drawing/2014/main" id="{FFAC3965-BCC8-46ED-BA15-4CF686C4C052}"/>
              </a:ext>
            </a:extLst>
          </p:cNvPr>
          <p:cNvSpPr>
            <a:spLocks noGrp="1"/>
          </p:cNvSpPr>
          <p:nvPr>
            <p:ph type="subTitle" idx="1"/>
          </p:nvPr>
        </p:nvSpPr>
        <p:spPr>
          <a:xfrm>
            <a:off x="5638799" y="3576320"/>
            <a:ext cx="6329681" cy="3281681"/>
          </a:xfrm>
        </p:spPr>
        <p:txBody>
          <a:bodyPr anchor="t">
            <a:normAutofit/>
          </a:bodyPr>
          <a:lstStyle/>
          <a:p>
            <a:pPr algn="l"/>
            <a:r>
              <a:rPr lang="es-MX" sz="3600" b="1" dirty="0">
                <a:latin typeface="Angsana New" pitchFamily="18" charset="-34"/>
                <a:cs typeface="Angsana New" pitchFamily="18" charset="-34"/>
              </a:rPr>
              <a:t>Y que se les enseñe a sus hijos, hablando de ellas cuando te sientes en tu casa y cuando andes por el camino, y cuando te acuestes y cuando te levantes. </a:t>
            </a:r>
          </a:p>
          <a:p>
            <a:pPr algn="l"/>
            <a:r>
              <a:rPr lang="es-MX" sz="3600" b="1" dirty="0">
                <a:latin typeface="Angsana New" pitchFamily="18" charset="-34"/>
                <a:cs typeface="Angsana New" pitchFamily="18" charset="-34"/>
              </a:rPr>
              <a:t>Deuteronomio 11:19</a:t>
            </a:r>
          </a:p>
          <a:p>
            <a:pPr algn="l"/>
            <a:endParaRPr lang="es-VE" sz="3600" dirty="0"/>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descr="Imagen que contiene persona, sentado, pared, interior&#10;&#10;Descripción generada automáticamente">
            <a:extLst>
              <a:ext uri="{FF2B5EF4-FFF2-40B4-BE49-F238E27FC236}">
                <a16:creationId xmlns:a16="http://schemas.microsoft.com/office/drawing/2014/main" id="{E364B4B1-C355-4828-A14C-8CDEFF97282D}"/>
              </a:ext>
            </a:extLst>
          </p:cNvPr>
          <p:cNvPicPr>
            <a:picLocks noChangeAspect="1"/>
          </p:cNvPicPr>
          <p:nvPr/>
        </p:nvPicPr>
        <p:blipFill rotWithShape="1">
          <a:blip r:embed="rId2">
            <a:extLst>
              <a:ext uri="{28A0092B-C50C-407E-A947-70E740481C1C}">
                <a14:useLocalDpi xmlns:a14="http://schemas.microsoft.com/office/drawing/2010/main" val="0"/>
              </a:ext>
            </a:extLst>
          </a:blip>
          <a:srcRect l="24963" r="9157"/>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6975216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D9BB-E94B-4D8D-B988-423478E3ED5B}"/>
              </a:ext>
            </a:extLst>
          </p:cNvPr>
          <p:cNvSpPr>
            <a:spLocks noGrp="1"/>
          </p:cNvSpPr>
          <p:nvPr>
            <p:ph type="title"/>
          </p:nvPr>
        </p:nvSpPr>
        <p:spPr>
          <a:xfrm>
            <a:off x="762001" y="803325"/>
            <a:ext cx="5314536" cy="1325563"/>
          </a:xfrm>
        </p:spPr>
        <p:txBody>
          <a:bodyPr>
            <a:normAutofit/>
          </a:bodyPr>
          <a:lstStyle/>
          <a:p>
            <a:r>
              <a:rPr lang="es-MX" b="1" dirty="0"/>
              <a:t>Imprevisible</a:t>
            </a:r>
            <a:endParaRPr lang="es-VE" dirty="0"/>
          </a:p>
        </p:txBody>
      </p:sp>
      <p:sp>
        <p:nvSpPr>
          <p:cNvPr id="3" name="Content Placeholder 2">
            <a:extLst>
              <a:ext uri="{FF2B5EF4-FFF2-40B4-BE49-F238E27FC236}">
                <a16:creationId xmlns:a16="http://schemas.microsoft.com/office/drawing/2014/main" id="{72DBD221-873F-4170-8A1A-98B00175D578}"/>
              </a:ext>
            </a:extLst>
          </p:cNvPr>
          <p:cNvSpPr>
            <a:spLocks noGrp="1"/>
          </p:cNvSpPr>
          <p:nvPr>
            <p:ph idx="1"/>
          </p:nvPr>
        </p:nvSpPr>
        <p:spPr>
          <a:xfrm>
            <a:off x="762000" y="2128888"/>
            <a:ext cx="5314543" cy="4403992"/>
          </a:xfrm>
        </p:spPr>
        <p:txBody>
          <a:bodyPr anchor="t">
            <a:normAutofit/>
          </a:bodyPr>
          <a:lstStyle/>
          <a:p>
            <a:pPr marL="0" lvl="0" indent="0">
              <a:buNone/>
            </a:pPr>
            <a:r>
              <a:rPr lang="es-MX" sz="3200" dirty="0"/>
              <a:t>Si sus hijos saben exactamente qué esperar de cada culto, lo más seguro es que no sientan ganas de estar allí. Las sorpresas agradables los harán desear con anticipación que llegue el momento del culto y a crear un ambiente de aprendizaje y crecimiento.</a:t>
            </a:r>
            <a:endParaRPr lang="es-VE" sz="3200" dirty="0"/>
          </a:p>
          <a:p>
            <a:endParaRPr lang="es-VE" sz="32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F5802B50-DFC7-45B1-9573-916915F67C33}"/>
              </a:ext>
            </a:extLst>
          </p:cNvPr>
          <p:cNvPicPr>
            <a:picLocks noChangeAspect="1"/>
          </p:cNvPicPr>
          <p:nvPr/>
        </p:nvPicPr>
        <p:blipFill rotWithShape="1">
          <a:blip r:embed="rId2"/>
          <a:srcRect t="29597" r="2"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56642473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6DD9BB-E94B-4D8D-B988-423478E3ED5B}"/>
              </a:ext>
            </a:extLst>
          </p:cNvPr>
          <p:cNvSpPr>
            <a:spLocks noGrp="1"/>
          </p:cNvSpPr>
          <p:nvPr>
            <p:ph type="title"/>
          </p:nvPr>
        </p:nvSpPr>
        <p:spPr>
          <a:xfrm>
            <a:off x="640079" y="2053641"/>
            <a:ext cx="3669161" cy="2760098"/>
          </a:xfrm>
        </p:spPr>
        <p:txBody>
          <a:bodyPr>
            <a:normAutofit/>
          </a:bodyPr>
          <a:lstStyle/>
          <a:p>
            <a:r>
              <a:rPr lang="es-MX" b="1">
                <a:solidFill>
                  <a:srgbClr val="FFFFFF"/>
                </a:solidFill>
              </a:rPr>
              <a:t>Enfocado </a:t>
            </a:r>
            <a:r>
              <a:rPr lang="es-MX">
                <a:solidFill>
                  <a:srgbClr val="FFFFFF"/>
                </a:solidFill>
              </a:rPr>
              <a:t> </a:t>
            </a:r>
            <a:endParaRPr lang="es-VE">
              <a:solidFill>
                <a:srgbClr val="FFFFFF"/>
              </a:solidFill>
            </a:endParaRPr>
          </a:p>
        </p:txBody>
      </p:sp>
      <p:sp>
        <p:nvSpPr>
          <p:cNvPr id="3" name="Content Placeholder 2">
            <a:extLst>
              <a:ext uri="{FF2B5EF4-FFF2-40B4-BE49-F238E27FC236}">
                <a16:creationId xmlns:a16="http://schemas.microsoft.com/office/drawing/2014/main" id="{72DBD221-873F-4170-8A1A-98B00175D578}"/>
              </a:ext>
            </a:extLst>
          </p:cNvPr>
          <p:cNvSpPr>
            <a:spLocks noGrp="1"/>
          </p:cNvSpPr>
          <p:nvPr>
            <p:ph idx="1"/>
          </p:nvPr>
        </p:nvSpPr>
        <p:spPr>
          <a:xfrm>
            <a:off x="6090574" y="801866"/>
            <a:ext cx="5306084" cy="5230634"/>
          </a:xfrm>
        </p:spPr>
        <p:txBody>
          <a:bodyPr anchor="ctr">
            <a:normAutofit/>
          </a:bodyPr>
          <a:lstStyle/>
          <a:p>
            <a:pPr marL="0" lvl="0" indent="0">
              <a:buNone/>
            </a:pPr>
            <a:r>
              <a:rPr lang="es-MX" sz="3200" dirty="0">
                <a:solidFill>
                  <a:srgbClr val="000000"/>
                </a:solidFill>
              </a:rPr>
              <a:t>Tratar de hablar de demasiados temas durante el culto puede frustrar a sus hijos y a usted. Enfoque su energía en un tema y planee cómo lograr esa meta. Quince minutos para planificar por adelantado puede hacer la diferencia entre saber lo que está tratando de alcanzar y no tener idea de ello. </a:t>
            </a:r>
            <a:endParaRPr lang="es-VE" sz="3200" dirty="0">
              <a:solidFill>
                <a:srgbClr val="000000"/>
              </a:solidFill>
            </a:endParaRPr>
          </a:p>
          <a:p>
            <a:pPr marL="0" indent="0">
              <a:buNone/>
            </a:pPr>
            <a:endParaRPr lang="es-VE" sz="3200" dirty="0">
              <a:solidFill>
                <a:srgbClr val="000000"/>
              </a:solidFill>
            </a:endParaRPr>
          </a:p>
        </p:txBody>
      </p:sp>
    </p:spTree>
    <p:extLst>
      <p:ext uri="{BB962C8B-B14F-4D97-AF65-F5344CB8AC3E}">
        <p14:creationId xmlns:p14="http://schemas.microsoft.com/office/powerpoint/2010/main" val="356586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03FC0-7677-4C78-8602-FA629522FF12}"/>
              </a:ext>
            </a:extLst>
          </p:cNvPr>
          <p:cNvSpPr>
            <a:spLocks noGrp="1"/>
          </p:cNvSpPr>
          <p:nvPr>
            <p:ph type="title"/>
          </p:nvPr>
        </p:nvSpPr>
        <p:spPr>
          <a:xfrm>
            <a:off x="640079" y="4526280"/>
            <a:ext cx="7410681" cy="1737360"/>
          </a:xfrm>
        </p:spPr>
        <p:txBody>
          <a:bodyPr>
            <a:normAutofit/>
          </a:bodyPr>
          <a:lstStyle/>
          <a:p>
            <a:pPr algn="ctr"/>
            <a:r>
              <a:rPr lang="es-VE" sz="6000" b="1" dirty="0"/>
              <a:t>Oración </a:t>
            </a:r>
          </a:p>
        </p:txBody>
      </p:sp>
      <p:sp>
        <p:nvSpPr>
          <p:cNvPr id="3" name="Content Placeholder 2">
            <a:extLst>
              <a:ext uri="{FF2B5EF4-FFF2-40B4-BE49-F238E27FC236}">
                <a16:creationId xmlns:a16="http://schemas.microsoft.com/office/drawing/2014/main" id="{A75EB7FC-2751-4111-9370-2BAFB1C26E12}"/>
              </a:ext>
            </a:extLst>
          </p:cNvPr>
          <p:cNvSpPr>
            <a:spLocks noGrp="1"/>
          </p:cNvSpPr>
          <p:nvPr>
            <p:ph idx="1"/>
          </p:nvPr>
        </p:nvSpPr>
        <p:spPr>
          <a:xfrm>
            <a:off x="640080" y="595293"/>
            <a:ext cx="5676637" cy="3463951"/>
          </a:xfrm>
        </p:spPr>
        <p:txBody>
          <a:bodyPr anchor="ctr">
            <a:normAutofit/>
          </a:bodyPr>
          <a:lstStyle/>
          <a:p>
            <a:pPr marL="0" indent="0">
              <a:buNone/>
            </a:pPr>
            <a:r>
              <a:rPr lang="es-UY" b="1" dirty="0">
                <a:latin typeface="Arial" charset="0"/>
              </a:rPr>
              <a:t>“La oración que se ofrezca debe ser corta y al punto. Que la persona que presenta la oración lo haga con palabras sencillas y sinceras, alabando a Dios por sus bondades y pidiéndole su ayuda y bendición.” (7T. 43)</a:t>
            </a:r>
            <a:endParaRPr lang="en-US" b="1" dirty="0">
              <a:latin typeface="Arial" charset="0"/>
            </a:endParaRPr>
          </a:p>
          <a:p>
            <a:endParaRPr lang="es-VE" dirty="0"/>
          </a:p>
        </p:txBody>
      </p:sp>
      <p:pic>
        <p:nvPicPr>
          <p:cNvPr id="4" name="Imagen 3">
            <a:extLst>
              <a:ext uri="{FF2B5EF4-FFF2-40B4-BE49-F238E27FC236}">
                <a16:creationId xmlns:a16="http://schemas.microsoft.com/office/drawing/2014/main" id="{99A4769F-34B2-4700-8D4B-44DA80781827}"/>
              </a:ext>
            </a:extLst>
          </p:cNvPr>
          <p:cNvPicPr>
            <a:picLocks noChangeAspect="1"/>
          </p:cNvPicPr>
          <p:nvPr/>
        </p:nvPicPr>
        <p:blipFill rotWithShape="1">
          <a:blip r:embed="rId2"/>
          <a:srcRect t="12663" r="2" b="10762"/>
          <a:stretch/>
        </p:blipFill>
        <p:spPr>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1" name="Straight Connector 10">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6F4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D49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09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8538BD-6AF2-4102-9FDA-8F56BB77B28A}"/>
              </a:ext>
            </a:extLst>
          </p:cNvPr>
          <p:cNvSpPr>
            <a:spLocks noGrp="1"/>
          </p:cNvSpPr>
          <p:nvPr>
            <p:ph idx="1"/>
          </p:nvPr>
        </p:nvSpPr>
        <p:spPr>
          <a:xfrm>
            <a:off x="3429000" y="358775"/>
            <a:ext cx="7924800" cy="4213225"/>
          </a:xfrm>
        </p:spPr>
        <p:txBody>
          <a:bodyPr/>
          <a:lstStyle/>
          <a:p>
            <a:pPr marL="0" indent="0" algn="ctr">
              <a:buNone/>
            </a:pPr>
            <a:r>
              <a:rPr lang="es-MX" sz="4400" dirty="0"/>
              <a:t>El culto familiar posee el potencial de unir más a la familia. Orar, cantar y adorar juntos es un gran paso para brindar una atmósfera más espiritual a su hogar. </a:t>
            </a:r>
          </a:p>
          <a:p>
            <a:pPr marL="0" indent="0">
              <a:buNone/>
            </a:pPr>
            <a:endParaRPr lang="es-VE" dirty="0"/>
          </a:p>
        </p:txBody>
      </p:sp>
    </p:spTree>
    <p:extLst>
      <p:ext uri="{BB962C8B-B14F-4D97-AF65-F5344CB8AC3E}">
        <p14:creationId xmlns:p14="http://schemas.microsoft.com/office/powerpoint/2010/main" val="251643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F172-3C10-4447-A996-D906E9B328E1}"/>
              </a:ext>
            </a:extLst>
          </p:cNvPr>
          <p:cNvSpPr>
            <a:spLocks noGrp="1"/>
          </p:cNvSpPr>
          <p:nvPr>
            <p:ph type="title"/>
          </p:nvPr>
        </p:nvSpPr>
        <p:spPr/>
        <p:txBody>
          <a:bodyPr/>
          <a:lstStyle/>
          <a:p>
            <a:pPr algn="ctr"/>
            <a:r>
              <a:rPr lang="es-VE" dirty="0"/>
              <a:t>Esfuerzo y dedicación</a:t>
            </a:r>
          </a:p>
        </p:txBody>
      </p:sp>
      <p:sp>
        <p:nvSpPr>
          <p:cNvPr id="5" name="Rectángulo 4">
            <a:extLst>
              <a:ext uri="{FF2B5EF4-FFF2-40B4-BE49-F238E27FC236}">
                <a16:creationId xmlns:a16="http://schemas.microsoft.com/office/drawing/2014/main" id="{F9F82717-0101-4915-8836-2BA759FEC621}"/>
              </a:ext>
            </a:extLst>
          </p:cNvPr>
          <p:cNvSpPr/>
          <p:nvPr/>
        </p:nvSpPr>
        <p:spPr>
          <a:xfrm>
            <a:off x="632346" y="1556561"/>
            <a:ext cx="7924800" cy="4524315"/>
          </a:xfrm>
          <a:prstGeom prst="rect">
            <a:avLst/>
          </a:prstGeom>
        </p:spPr>
        <p:txBody>
          <a:bodyPr wrap="square">
            <a:spAutoFit/>
          </a:bodyPr>
          <a:lstStyle/>
          <a:p>
            <a:pPr>
              <a:spcBef>
                <a:spcPct val="50000"/>
              </a:spcBef>
            </a:pPr>
            <a:r>
              <a:rPr lang="es-ES_tradnl" sz="3200" dirty="0">
                <a:cs typeface="Angsana New" pitchFamily="18" charset="-34"/>
              </a:rPr>
              <a:t>“As</a:t>
            </a:r>
            <a:r>
              <a:rPr lang="es-UY" sz="3200" dirty="0">
                <a:cs typeface="Angsana New" pitchFamily="18" charset="-34"/>
              </a:rPr>
              <a:t>í</a:t>
            </a:r>
            <a:r>
              <a:rPr lang="es-ES_tradnl" sz="3200" dirty="0">
                <a:cs typeface="Angsana New" pitchFamily="18" charset="-34"/>
              </a:rPr>
              <a:t> que, pues hermanos, os ruego por las misericordias de Dios, que </a:t>
            </a:r>
            <a:r>
              <a:rPr lang="es-ES_tradnl" sz="3200" dirty="0" err="1">
                <a:cs typeface="Angsana New" pitchFamily="18" charset="-34"/>
              </a:rPr>
              <a:t>present</a:t>
            </a:r>
            <a:r>
              <a:rPr lang="es-UY" sz="3200" dirty="0" err="1">
                <a:cs typeface="Angsana New" pitchFamily="18" charset="-34"/>
              </a:rPr>
              <a:t>éis</a:t>
            </a:r>
            <a:r>
              <a:rPr lang="es-UY" sz="3200" dirty="0">
                <a:cs typeface="Angsana New" pitchFamily="18" charset="-34"/>
              </a:rPr>
              <a:t> vuestros cuerpos en sacrificio vivo, santo, agradable a Dios, que es vuestro culto racional. No os conforméis a este siglo, sino transformaos por medio de la renovación de vuestro entendimiento, para que comprobéis cuál sea la buena voluntad de Dios, agradable y perfecta. Romanos 12:1–2</a:t>
            </a:r>
          </a:p>
        </p:txBody>
      </p:sp>
      <p:pic>
        <p:nvPicPr>
          <p:cNvPr id="7" name="Picture 2">
            <a:extLst>
              <a:ext uri="{FF2B5EF4-FFF2-40B4-BE49-F238E27FC236}">
                <a16:creationId xmlns:a16="http://schemas.microsoft.com/office/drawing/2014/main" id="{3968A863-357A-4317-BE7B-FC9A46A35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279" y="1556560"/>
            <a:ext cx="3734569" cy="259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69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6EC3-6002-4D03-8229-97D6F501C4DB}"/>
              </a:ext>
            </a:extLst>
          </p:cNvPr>
          <p:cNvSpPr>
            <a:spLocks noGrp="1"/>
          </p:cNvSpPr>
          <p:nvPr>
            <p:ph type="title"/>
          </p:nvPr>
        </p:nvSpPr>
        <p:spPr>
          <a:xfrm>
            <a:off x="655320" y="365125"/>
            <a:ext cx="5120114" cy="1692794"/>
          </a:xfrm>
        </p:spPr>
        <p:txBody>
          <a:bodyPr>
            <a:normAutofit/>
          </a:bodyPr>
          <a:lstStyle/>
          <a:p>
            <a:r>
              <a:rPr lang="es-MX" sz="3700" b="1"/>
              <a:t>La complejidad de la vida moderna:</a:t>
            </a:r>
            <a:br>
              <a:rPr lang="es-MX" sz="3700" b="1"/>
            </a:br>
            <a:endParaRPr lang="es-VE" sz="3700"/>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C913B33-93AB-4334-9C64-85D4750DD006}"/>
              </a:ext>
            </a:extLst>
          </p:cNvPr>
          <p:cNvSpPr>
            <a:spLocks noGrp="1"/>
          </p:cNvSpPr>
          <p:nvPr>
            <p:ph idx="1"/>
          </p:nvPr>
        </p:nvSpPr>
        <p:spPr>
          <a:xfrm>
            <a:off x="655321" y="2575034"/>
            <a:ext cx="5582920" cy="4445526"/>
          </a:xfrm>
        </p:spPr>
        <p:txBody>
          <a:bodyPr>
            <a:normAutofit/>
          </a:bodyPr>
          <a:lstStyle/>
          <a:p>
            <a:pPr marL="0" indent="0">
              <a:buNone/>
            </a:pPr>
            <a:r>
              <a:rPr lang="es-MX" sz="4400" dirty="0"/>
              <a:t>Cualquier hora del día es adecuada para el culto pero quizá la más conveniente es en la noche después de la cena.</a:t>
            </a:r>
            <a:endParaRPr lang="es-VE" sz="4400" dirty="0"/>
          </a:p>
        </p:txBody>
      </p:sp>
      <p:pic>
        <p:nvPicPr>
          <p:cNvPr id="4" name="Picture 2">
            <a:extLst>
              <a:ext uri="{FF2B5EF4-FFF2-40B4-BE49-F238E27FC236}">
                <a16:creationId xmlns:a16="http://schemas.microsoft.com/office/drawing/2014/main" id="{20C492EB-53B9-4D94-A9BB-20008ACF81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3" r="45496"/>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2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6EC3-6002-4D03-8229-97D6F501C4DB}"/>
              </a:ext>
            </a:extLst>
          </p:cNvPr>
          <p:cNvSpPr>
            <a:spLocks noGrp="1"/>
          </p:cNvSpPr>
          <p:nvPr>
            <p:ph type="title"/>
          </p:nvPr>
        </p:nvSpPr>
        <p:spPr>
          <a:xfrm>
            <a:off x="655320" y="365125"/>
            <a:ext cx="5120114" cy="1692794"/>
          </a:xfrm>
        </p:spPr>
        <p:txBody>
          <a:bodyPr>
            <a:normAutofit/>
          </a:bodyPr>
          <a:lstStyle/>
          <a:p>
            <a:r>
              <a:rPr lang="es-MX" sz="3700" b="1"/>
              <a:t>La complejidad de la vida moderna:</a:t>
            </a:r>
            <a:br>
              <a:rPr lang="es-MX" sz="3700" b="1"/>
            </a:br>
            <a:endParaRPr lang="es-VE" sz="3700"/>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C913B33-93AB-4334-9C64-85D4750DD006}"/>
              </a:ext>
            </a:extLst>
          </p:cNvPr>
          <p:cNvSpPr>
            <a:spLocks noGrp="1"/>
          </p:cNvSpPr>
          <p:nvPr>
            <p:ph idx="1"/>
          </p:nvPr>
        </p:nvSpPr>
        <p:spPr>
          <a:xfrm>
            <a:off x="0" y="2575034"/>
            <a:ext cx="6492239" cy="4445526"/>
          </a:xfrm>
        </p:spPr>
        <p:txBody>
          <a:bodyPr>
            <a:normAutofit fontScale="92500"/>
          </a:bodyPr>
          <a:lstStyle/>
          <a:p>
            <a:r>
              <a:rPr lang="es-MX" sz="3600" dirty="0"/>
              <a:t>Muchas familias en la actualidad tienen horarios de trabajo recargados y mucha complejidad en el programa de actividades familiares por eso descuidan el tiempo para el culto familiar porque sienten que los modelos que se sugieren son muy rígidos.</a:t>
            </a:r>
            <a:br>
              <a:rPr lang="es-MX" sz="3600" dirty="0"/>
            </a:br>
            <a:endParaRPr lang="es-VE" sz="3600" dirty="0"/>
          </a:p>
        </p:txBody>
      </p:sp>
      <p:pic>
        <p:nvPicPr>
          <p:cNvPr id="4" name="Picture 2">
            <a:extLst>
              <a:ext uri="{FF2B5EF4-FFF2-40B4-BE49-F238E27FC236}">
                <a16:creationId xmlns:a16="http://schemas.microsoft.com/office/drawing/2014/main" id="{20C492EB-53B9-4D94-A9BB-20008ACF81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3" r="45496"/>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87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7BFB02-0C11-4414-A95C-EA9F8EF5B240}"/>
              </a:ext>
            </a:extLst>
          </p:cNvPr>
          <p:cNvSpPr>
            <a:spLocks noGrp="1"/>
          </p:cNvSpPr>
          <p:nvPr>
            <p:ph type="title"/>
          </p:nvPr>
        </p:nvSpPr>
        <p:spPr>
          <a:xfrm>
            <a:off x="642257" y="4525347"/>
            <a:ext cx="6939722" cy="1737360"/>
          </a:xfrm>
        </p:spPr>
        <p:txBody>
          <a:bodyPr vert="horz" lIns="91440" tIns="45720" rIns="91440" bIns="45720" rtlCol="0" anchor="ctr">
            <a:normAutofit/>
          </a:bodyPr>
          <a:lstStyle/>
          <a:p>
            <a:pPr algn="r"/>
            <a:r>
              <a:rPr lang="en-US" sz="6000"/>
              <a:t>El culto familiar</a:t>
            </a:r>
          </a:p>
        </p:txBody>
      </p:sp>
      <p:sp>
        <p:nvSpPr>
          <p:cNvPr id="3" name="Content Placeholder 2">
            <a:extLst>
              <a:ext uri="{FF2B5EF4-FFF2-40B4-BE49-F238E27FC236}">
                <a16:creationId xmlns:a16="http://schemas.microsoft.com/office/drawing/2014/main" id="{5F621F48-7E27-4BD2-B27E-7FFFEAB190B3}"/>
              </a:ext>
            </a:extLst>
          </p:cNvPr>
          <p:cNvSpPr>
            <a:spLocks noGrp="1"/>
          </p:cNvSpPr>
          <p:nvPr>
            <p:ph idx="1"/>
          </p:nvPr>
        </p:nvSpPr>
        <p:spPr>
          <a:xfrm>
            <a:off x="8050761" y="4525346"/>
            <a:ext cx="3836433" cy="1916093"/>
          </a:xfrm>
        </p:spPr>
        <p:txBody>
          <a:bodyPr vert="horz" lIns="91440" tIns="45720" rIns="91440" bIns="45720" rtlCol="0" anchor="ctr">
            <a:normAutofit lnSpcReduction="10000"/>
          </a:bodyPr>
          <a:lstStyle/>
          <a:p>
            <a:pPr marL="0" indent="0">
              <a:buNone/>
            </a:pPr>
            <a:r>
              <a:rPr lang="en-US" dirty="0" err="1"/>
              <a:t>Muchos</a:t>
            </a:r>
            <a:r>
              <a:rPr lang="en-US" dirty="0"/>
              <a:t> padres </a:t>
            </a:r>
            <a:r>
              <a:rPr lang="en-US" dirty="0" err="1"/>
              <a:t>tienen</a:t>
            </a:r>
            <a:r>
              <a:rPr lang="en-US" dirty="0"/>
              <a:t> </a:t>
            </a:r>
            <a:r>
              <a:rPr lang="en-US" dirty="0" err="1"/>
              <a:t>duda</a:t>
            </a:r>
            <a:r>
              <a:rPr lang="en-US" dirty="0"/>
              <a:t> o </a:t>
            </a:r>
            <a:r>
              <a:rPr lang="en-US" dirty="0" err="1"/>
              <a:t>desconocen</a:t>
            </a:r>
            <a:r>
              <a:rPr lang="en-US" dirty="0"/>
              <a:t> la forma de </a:t>
            </a:r>
            <a:r>
              <a:rPr lang="en-US" dirty="0" err="1"/>
              <a:t>iniciar</a:t>
            </a:r>
            <a:r>
              <a:rPr lang="en-US" dirty="0"/>
              <a:t> ese </a:t>
            </a:r>
            <a:r>
              <a:rPr lang="en-US" dirty="0" err="1"/>
              <a:t>tiempo</a:t>
            </a:r>
            <a:r>
              <a:rPr lang="en-US" dirty="0"/>
              <a:t> especial </a:t>
            </a:r>
            <a:r>
              <a:rPr lang="en-US" dirty="0" err="1"/>
              <a:t>como</a:t>
            </a:r>
            <a:r>
              <a:rPr lang="en-US" dirty="0"/>
              <a:t> </a:t>
            </a:r>
            <a:r>
              <a:rPr lang="en-US" dirty="0" err="1"/>
              <a:t>familia</a:t>
            </a:r>
            <a:r>
              <a:rPr lang="en-US" dirty="0"/>
              <a:t>. </a:t>
            </a:r>
          </a:p>
        </p:txBody>
      </p:sp>
      <p:sp>
        <p:nvSpPr>
          <p:cNvPr id="12" name="Oval 1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39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C99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92CE91CB-A08C-4AA4-84B5-E2FC9D2953CA}"/>
              </a:ext>
            </a:extLst>
          </p:cNvPr>
          <p:cNvPicPr>
            <a:picLocks noChangeAspect="1"/>
          </p:cNvPicPr>
          <p:nvPr/>
        </p:nvPicPr>
        <p:blipFill rotWithShape="1">
          <a:blip r:embed="rId2">
            <a:extLst>
              <a:ext uri="{28A0092B-C50C-407E-A947-70E740481C1C}">
                <a14:useLocalDpi xmlns:a14="http://schemas.microsoft.com/office/drawing/2010/main" val="0"/>
              </a:ext>
            </a:extLst>
          </a:blip>
          <a:srcRect r="2" b="5047"/>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42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2E3D-F5C9-4463-B2F8-3974AEC63751}"/>
              </a:ext>
            </a:extLst>
          </p:cNvPr>
          <p:cNvSpPr>
            <a:spLocks noGrp="1"/>
          </p:cNvSpPr>
          <p:nvPr>
            <p:ph type="title"/>
          </p:nvPr>
        </p:nvSpPr>
        <p:spPr>
          <a:xfrm>
            <a:off x="762001" y="803325"/>
            <a:ext cx="5314536" cy="1325563"/>
          </a:xfrm>
        </p:spPr>
        <p:txBody>
          <a:bodyPr>
            <a:normAutofit/>
          </a:bodyPr>
          <a:lstStyle/>
          <a:p>
            <a:r>
              <a:rPr lang="es-MX" b="1" dirty="0"/>
              <a:t>Sea Consistente</a:t>
            </a:r>
            <a:r>
              <a:rPr lang="es-MX" dirty="0"/>
              <a:t> </a:t>
            </a:r>
            <a:endParaRPr lang="es-VE" dirty="0"/>
          </a:p>
        </p:txBody>
      </p:sp>
      <p:sp>
        <p:nvSpPr>
          <p:cNvPr id="3" name="Content Placeholder 2">
            <a:extLst>
              <a:ext uri="{FF2B5EF4-FFF2-40B4-BE49-F238E27FC236}">
                <a16:creationId xmlns:a16="http://schemas.microsoft.com/office/drawing/2014/main" id="{4EE30E7F-A0E0-4203-ABB2-A3962B79B506}"/>
              </a:ext>
            </a:extLst>
          </p:cNvPr>
          <p:cNvSpPr>
            <a:spLocks noGrp="1"/>
          </p:cNvSpPr>
          <p:nvPr>
            <p:ph idx="1"/>
          </p:nvPr>
        </p:nvSpPr>
        <p:spPr>
          <a:xfrm>
            <a:off x="762000" y="2279018"/>
            <a:ext cx="5609220" cy="4131942"/>
          </a:xfrm>
        </p:spPr>
        <p:txBody>
          <a:bodyPr anchor="t">
            <a:normAutofit/>
          </a:bodyPr>
          <a:lstStyle/>
          <a:p>
            <a:pPr marL="0" indent="0">
              <a:buNone/>
            </a:pPr>
            <a:r>
              <a:rPr lang="es-MX" sz="3200" dirty="0"/>
              <a:t>La vida es atareada para todos, así que asegúrese de que cada miembro de su familia aparte un momento para que todos estén presentes. Hable con sus hijos y pídales que lo ayuden a escoger un momento para lograr que toda la familia se involucren en él. </a:t>
            </a:r>
          </a:p>
          <a:p>
            <a:endParaRPr lang="es-VE" sz="32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10">
            <a:extLst>
              <a:ext uri="{FF2B5EF4-FFF2-40B4-BE49-F238E27FC236}">
                <a16:creationId xmlns:a16="http://schemas.microsoft.com/office/drawing/2014/main" id="{2081266C-FBE3-4106-A344-7940E60271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54" b="556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48718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F2E3D-F5C9-4463-B2F8-3974AEC63751}"/>
              </a:ext>
            </a:extLst>
          </p:cNvPr>
          <p:cNvSpPr>
            <a:spLocks noGrp="1"/>
          </p:cNvSpPr>
          <p:nvPr>
            <p:ph type="title"/>
          </p:nvPr>
        </p:nvSpPr>
        <p:spPr>
          <a:xfrm>
            <a:off x="640079" y="4526280"/>
            <a:ext cx="7410681" cy="1737360"/>
          </a:xfrm>
        </p:spPr>
        <p:txBody>
          <a:bodyPr>
            <a:normAutofit/>
          </a:bodyPr>
          <a:lstStyle/>
          <a:p>
            <a:r>
              <a:rPr lang="es-MX" sz="4800" b="1"/>
              <a:t>Un Momento Alegre</a:t>
            </a:r>
            <a:endParaRPr lang="es-VE" sz="4800"/>
          </a:p>
        </p:txBody>
      </p:sp>
      <p:sp>
        <p:nvSpPr>
          <p:cNvPr id="3" name="Content Placeholder 2">
            <a:extLst>
              <a:ext uri="{FF2B5EF4-FFF2-40B4-BE49-F238E27FC236}">
                <a16:creationId xmlns:a16="http://schemas.microsoft.com/office/drawing/2014/main" id="{4EE30E7F-A0E0-4203-ABB2-A3962B79B506}"/>
              </a:ext>
            </a:extLst>
          </p:cNvPr>
          <p:cNvSpPr>
            <a:spLocks noGrp="1"/>
          </p:cNvSpPr>
          <p:nvPr>
            <p:ph idx="1"/>
          </p:nvPr>
        </p:nvSpPr>
        <p:spPr>
          <a:xfrm>
            <a:off x="477520" y="595293"/>
            <a:ext cx="6502400" cy="4409285"/>
          </a:xfrm>
        </p:spPr>
        <p:txBody>
          <a:bodyPr anchor="ctr">
            <a:normAutofit/>
          </a:bodyPr>
          <a:lstStyle/>
          <a:p>
            <a:pPr marL="0" indent="0">
              <a:buNone/>
            </a:pPr>
            <a:r>
              <a:rPr lang="es-MX" dirty="0"/>
              <a:t>Un culto monótono solo logrará “aburrir”, con una historia recitada por una mamá o un papá agotados, con el ceño fruncido. La alegría del momento del culto comienza con los padres, así que ponga una sonrisa en sus labios y entusiasmo en su voz al dirigirlo. Recuerde a quién están venerando y cuán especial es su reunión con el Creador.</a:t>
            </a:r>
            <a:endParaRPr lang="es-VE" dirty="0"/>
          </a:p>
          <a:p>
            <a:pPr marL="0" indent="0">
              <a:buNone/>
            </a:pPr>
            <a:r>
              <a:rPr lang="es-MX" dirty="0"/>
              <a:t> </a:t>
            </a:r>
          </a:p>
          <a:p>
            <a:endParaRPr lang="es-VE" dirty="0"/>
          </a:p>
        </p:txBody>
      </p:sp>
      <p:pic>
        <p:nvPicPr>
          <p:cNvPr id="1026" name="Picture 2" descr="Resultado de imagen para familia felices">
            <a:extLst>
              <a:ext uri="{FF2B5EF4-FFF2-40B4-BE49-F238E27FC236}">
                <a16:creationId xmlns:a16="http://schemas.microsoft.com/office/drawing/2014/main" id="{456C72B8-EC0E-4AF0-B115-2C10AC2A7E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 r="5457"/>
          <a:stretch/>
        </p:blipFill>
        <p:spPr bwMode="auto">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8B8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939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03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D9BB-E94B-4D8D-B988-423478E3ED5B}"/>
              </a:ext>
            </a:extLst>
          </p:cNvPr>
          <p:cNvSpPr>
            <a:spLocks noGrp="1"/>
          </p:cNvSpPr>
          <p:nvPr>
            <p:ph type="title"/>
          </p:nvPr>
        </p:nvSpPr>
        <p:spPr>
          <a:xfrm>
            <a:off x="801099" y="1396289"/>
            <a:ext cx="5006336" cy="1325563"/>
          </a:xfrm>
        </p:spPr>
        <p:txBody>
          <a:bodyPr>
            <a:normAutofit/>
          </a:bodyPr>
          <a:lstStyle/>
          <a:p>
            <a:r>
              <a:rPr lang="es-MX" b="1"/>
              <a:t>Sea Corto</a:t>
            </a:r>
            <a:r>
              <a:rPr lang="es-MX" dirty="0"/>
              <a:t> </a:t>
            </a:r>
            <a:endParaRPr lang="es-VE" dirty="0"/>
          </a:p>
        </p:txBody>
      </p:sp>
      <p:sp>
        <p:nvSpPr>
          <p:cNvPr id="3" name="Content Placeholder 2">
            <a:extLst>
              <a:ext uri="{FF2B5EF4-FFF2-40B4-BE49-F238E27FC236}">
                <a16:creationId xmlns:a16="http://schemas.microsoft.com/office/drawing/2014/main" id="{72DBD221-873F-4170-8A1A-98B00175D578}"/>
              </a:ext>
            </a:extLst>
          </p:cNvPr>
          <p:cNvSpPr>
            <a:spLocks noGrp="1"/>
          </p:cNvSpPr>
          <p:nvPr>
            <p:ph idx="1"/>
          </p:nvPr>
        </p:nvSpPr>
        <p:spPr>
          <a:xfrm>
            <a:off x="805543" y="2871982"/>
            <a:ext cx="5006336" cy="3181684"/>
          </a:xfrm>
        </p:spPr>
        <p:txBody>
          <a:bodyPr anchor="t">
            <a:normAutofit/>
          </a:bodyPr>
          <a:lstStyle/>
          <a:p>
            <a:pPr marL="0" indent="0">
              <a:buNone/>
            </a:pPr>
            <a:r>
              <a:rPr lang="es-MX" sz="3200" dirty="0"/>
              <a:t>Los cultos familiares largos y tediosos no ayudan a nadie… ¡ni siquiera a usted! Es preferible que el tema sea corto y entusiasta en vez de continuar hasta que todos le imploren que se detenga.</a:t>
            </a:r>
            <a:endParaRPr lang="es-VE" sz="3200" dirty="0"/>
          </a:p>
          <a:p>
            <a:endParaRPr lang="es-VE" sz="3200" dirty="0"/>
          </a:p>
        </p:txBody>
      </p:sp>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13650174-C40D-4742-A9A1-E7B46AA17CB5}"/>
              </a:ext>
            </a:extLst>
          </p:cNvPr>
          <p:cNvPicPr>
            <a:picLocks noChangeAspect="1"/>
          </p:cNvPicPr>
          <p:nvPr/>
        </p:nvPicPr>
        <p:blipFill rotWithShape="1">
          <a:blip r:embed="rId2"/>
          <a:srcRect l="11495"/>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390417894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64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6DD9BB-E94B-4D8D-B988-423478E3ED5B}"/>
              </a:ext>
            </a:extLst>
          </p:cNvPr>
          <p:cNvSpPr>
            <a:spLocks noGrp="1"/>
          </p:cNvSpPr>
          <p:nvPr>
            <p:ph type="title"/>
          </p:nvPr>
        </p:nvSpPr>
        <p:spPr>
          <a:xfrm>
            <a:off x="524256" y="4767072"/>
            <a:ext cx="6594189" cy="1625210"/>
          </a:xfrm>
        </p:spPr>
        <p:txBody>
          <a:bodyPr>
            <a:normAutofit/>
          </a:bodyPr>
          <a:lstStyle/>
          <a:p>
            <a:pPr algn="r"/>
            <a:r>
              <a:rPr lang="es-MX" b="1">
                <a:solidFill>
                  <a:srgbClr val="FFFFFF"/>
                </a:solidFill>
              </a:rPr>
              <a:t>Apropiado a Su Edad </a:t>
            </a:r>
            <a:r>
              <a:rPr lang="es-MX">
                <a:solidFill>
                  <a:srgbClr val="FFFFFF"/>
                </a:solidFill>
              </a:rPr>
              <a:t> </a:t>
            </a:r>
            <a:endParaRPr lang="es-VE">
              <a:solidFill>
                <a:srgbClr val="FFFFFF"/>
              </a:solidFill>
            </a:endParaRPr>
          </a:p>
        </p:txBody>
      </p:sp>
      <p:pic>
        <p:nvPicPr>
          <p:cNvPr id="2050" name="Picture 2" descr="Resultado de imagen para familias con hijos">
            <a:extLst>
              <a:ext uri="{FF2B5EF4-FFF2-40B4-BE49-F238E27FC236}">
                <a16:creationId xmlns:a16="http://schemas.microsoft.com/office/drawing/2014/main" id="{0F46C349-E17F-4290-B2E3-F4F754B986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255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2DBD221-873F-4170-8A1A-98B00175D578}"/>
              </a:ext>
            </a:extLst>
          </p:cNvPr>
          <p:cNvSpPr>
            <a:spLocks noGrp="1"/>
          </p:cNvSpPr>
          <p:nvPr>
            <p:ph idx="1"/>
          </p:nvPr>
        </p:nvSpPr>
        <p:spPr>
          <a:xfrm>
            <a:off x="8029319" y="917725"/>
            <a:ext cx="3424739" cy="4852362"/>
          </a:xfrm>
        </p:spPr>
        <p:txBody>
          <a:bodyPr anchor="ctr">
            <a:normAutofit fontScale="92500" lnSpcReduction="10000"/>
          </a:bodyPr>
          <a:lstStyle/>
          <a:p>
            <a:pPr marL="0" lvl="0" indent="0">
              <a:buNone/>
            </a:pPr>
            <a:r>
              <a:rPr lang="es-MX" dirty="0">
                <a:solidFill>
                  <a:srgbClr val="FFFFFF"/>
                </a:solidFill>
              </a:rPr>
              <a:t> Todos en su familia están pasando por situaciones personales de la vida diaria. Los adolescentes experimentan ansiedades diferentes a la de los niños más pequeños. Cerciórese de hablarles directamente a sus edades, no a sus cerebros. Aplique la Biblia a la vida diaria.</a:t>
            </a:r>
            <a:endParaRPr lang="es-VE" dirty="0">
              <a:solidFill>
                <a:srgbClr val="FFFFFF"/>
              </a:solidFill>
            </a:endParaRPr>
          </a:p>
          <a:p>
            <a:endParaRPr lang="es-VE" dirty="0">
              <a:solidFill>
                <a:srgbClr val="FFFFFF"/>
              </a:solidFill>
            </a:endParaRPr>
          </a:p>
        </p:txBody>
      </p:sp>
    </p:spTree>
    <p:extLst>
      <p:ext uri="{BB962C8B-B14F-4D97-AF65-F5344CB8AC3E}">
        <p14:creationId xmlns:p14="http://schemas.microsoft.com/office/powerpoint/2010/main" val="528314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562</Words>
  <Application>Microsoft Office PowerPoint</Application>
  <PresentationFormat>Widescreen</PresentationFormat>
  <Paragraphs>27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Angsana New</vt:lpstr>
      <vt:lpstr>Arial</vt:lpstr>
      <vt:lpstr>Calibri</vt:lpstr>
      <vt:lpstr>Calibri Light</vt:lpstr>
      <vt:lpstr>Office Theme</vt:lpstr>
      <vt:lpstr>Amar a Dios</vt:lpstr>
      <vt:lpstr>Esfuerzo y dedicación</vt:lpstr>
      <vt:lpstr>La complejidad de la vida moderna: </vt:lpstr>
      <vt:lpstr>La complejidad de la vida moderna: </vt:lpstr>
      <vt:lpstr>El culto familiar</vt:lpstr>
      <vt:lpstr>Sea Consistente </vt:lpstr>
      <vt:lpstr>Un Momento Alegre</vt:lpstr>
      <vt:lpstr>Sea Corto </vt:lpstr>
      <vt:lpstr>Apropiado a Su Edad  </vt:lpstr>
      <vt:lpstr>Imprevisible</vt:lpstr>
      <vt:lpstr>Enfocado  </vt:lpstr>
      <vt:lpstr>Oración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Amar a Dios</dc:title>
  <dc:creator>Ney Devis  Arias</dc:creator>
  <cp:lastModifiedBy>Ney Devis  Arias</cp:lastModifiedBy>
  <cp:revision>1</cp:revision>
  <dcterms:created xsi:type="dcterms:W3CDTF">2019-02-26T20:35:03Z</dcterms:created>
  <dcterms:modified xsi:type="dcterms:W3CDTF">2019-02-26T20:36:13Z</dcterms:modified>
</cp:coreProperties>
</file>