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91" r:id="rId16"/>
    <p:sldId id="270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20"/>
    <p:restoredTop sz="94649"/>
  </p:normalViewPr>
  <p:slideViewPr>
    <p:cSldViewPr snapToGrid="0">
      <p:cViewPr varScale="1">
        <p:scale>
          <a:sx n="150" d="100"/>
          <a:sy n="150" d="100"/>
        </p:scale>
        <p:origin x="2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44975-D82B-637F-F620-7CD68AA15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BA5E7F-7360-BBC8-A40D-E907E9249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3E30DA-AF79-42B8-E783-EEDE68AF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0EB8A-47B6-13F0-0763-2F8EFF4E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9D86EE-E539-DAAA-BB21-1BB4B676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053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1DBF7-A100-8D7D-4910-F8B0E6C1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46441E-BA9B-2CA8-ABB0-FD77D5030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21D694-D546-DE7D-FE32-1943494A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90F978-94DA-9EA1-C562-A9BDB5FF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6942F8-A7C8-6CC9-7910-274767FB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525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E93A92-6EB1-E643-8213-71FCE74C7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086776-5BDF-68E6-8D08-095D85F05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100DA-0FC1-987C-E3E0-ECDF0A0F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57D2CF-3EA6-60FB-7C68-6D00A1FB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990AF-4ACC-DE75-49CD-BF634197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749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80FA3-4A67-34EA-75C5-0A38BCD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AED139-B237-B0B0-E8AF-6EEB27E0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1FFBF-2000-5E6F-2D8B-805FB430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18EFD1-1F59-50E7-FA60-DA22F38E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12271C-B1BF-3E13-9E5E-5F16A54F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678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14451-C5FD-A5D5-F24A-6589357D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2D42B8-5CC2-D5A0-DD50-515179329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D451C1-3D15-6CB8-148F-67E189A2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A5C2F1-0523-F4C4-D18D-4F49C0AF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DF91AF-52EC-8381-4CA9-3215E454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140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E4873E-67DD-2858-68EC-103825817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39255F-64E7-0332-2EE8-765E84388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C243EB-414D-ED99-0CFC-4F355BA75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0BE0E7-F489-4371-E520-3DF5876F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C66792-8E92-401C-5394-5903ECA4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DF7519-AD8C-EB9F-D372-5F83ACD5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840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1CC234-ECCC-ABA7-05E5-B323D7F2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E5E646-EE9C-C69A-7112-6D17151BD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24783D-2E1A-499A-6535-564C407A0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99962E7-B5E0-C80A-7D32-6534E0450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3638AB-2E5B-D542-1E93-C3BFBC0E8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5EF1CC-A646-CA49-08C8-8A91DA82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1E2CEA-9779-FA65-5202-B9CB58507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27F154-B1AE-7273-B99E-A2EABE39F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576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B2425-EB71-FAF2-8B5B-F8873F5F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109E0E-E878-7489-56F6-D28A9A2D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E5D06D3-E434-F1D3-DF1C-CD5015BB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45BCD6-265E-C4DA-6689-EDE1B567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868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142835-D5E9-0EB5-92F4-F05558C6A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7C083F1-3A87-5343-CD42-D613F67F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CD2C80-DEBD-4F3E-B6AE-4BB77C832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378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BE1D7-D1F5-C214-57DA-A694FF47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705E54-56E2-15C0-AE4D-17C98708B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E62B5D-55B9-0907-8BA7-7FA4CFE58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5AAEB5-EEBA-DA9E-B731-14A4AE95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A6BF97-847F-476D-3626-C11ED3453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C9CF4D-6F57-CDF2-8AC8-B2EB9102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139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F20033-DEFB-C4ED-D8AA-C1DF0615F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7BD68A-46D6-2CDE-995D-DCE0F6B67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3DE0F9-7766-0654-E842-E61C6841A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F20D43-E372-094F-52FB-646B9AF9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9A69A8-9A8B-874F-1563-B387CC84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7001E5-BD6A-A2DA-7498-8408F377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999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8AEE84F-62A4-4EDD-CA84-921B96A7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2FB32C-1FA6-89EA-046C-E513EE7CB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C845F4-D467-283C-26C1-251F2E15B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40603-2443-6B49-9617-3672B2A82C53}" type="datetimeFigureOut">
              <a:rPr lang="es-CL" smtClean="0"/>
              <a:t>17-08-23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940FC4-9995-E861-76D4-E8443AF7E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0E4D61-0CA4-B995-17A5-A0AD4DF44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9384D-07C8-2943-8CE0-92B00CFD63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739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110F00-B9DA-E133-E6A5-6BFFEE33C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802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D29E3F-E622-5540-78EA-3DD97E13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B5D4EE-2E74-9FC3-5807-9BB944B68609}"/>
              </a:ext>
            </a:extLst>
          </p:cNvPr>
          <p:cNvSpPr txBox="1"/>
          <p:nvPr/>
        </p:nvSpPr>
        <p:spPr>
          <a:xfrm>
            <a:off x="161365" y="1051987"/>
            <a:ext cx="681497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s-ES" sz="20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Sin embargo, para Dios la caída del hombre y su mujer no lo tomaron desprevenido, ya había dispuesto una solución para que sus hijos volvieran al Edén perdido nuevamente y recuperen su plena libertad.</a:t>
            </a:r>
          </a:p>
          <a:p>
            <a:pPr indent="457200" algn="just"/>
            <a:endParaRPr lang="es-CL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0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Cuando Dios cubrió la desnudez de Adán y Eva lo hizo con la piel de un cordero: “Y Jehová Dios hizo al hombre y a su mujer túnicas de pieles, y los vistió” (Génesis 3:21).</a:t>
            </a:r>
          </a:p>
          <a:p>
            <a:pPr indent="457200" algn="just"/>
            <a:endParaRPr lang="es-CL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0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Aquella primera víctima fatal en el paraíso fue un corderito inocente que dio su vida para vestir con su piel los cuerpos desnudos y avergonzados de los primeros seres humanos. Este sacrificio inicial sería el símbolo de lo que haría Jesús al venir a “buscar y salvar lo que se había perdido” (Lucas 19:10).</a:t>
            </a:r>
            <a:endParaRPr lang="es-CL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9241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062970-9F09-4FE0-6C67-AB25D941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73E334-A634-1AD6-8965-CFB50680A70B}"/>
              </a:ext>
            </a:extLst>
          </p:cNvPr>
          <p:cNvSpPr txBox="1"/>
          <p:nvPr/>
        </p:nvSpPr>
        <p:spPr>
          <a:xfrm>
            <a:off x="268941" y="1441524"/>
            <a:ext cx="657292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Costaría un gran precio recuperar la libertad del ser humano y su regreso al Edén perdido, costaría la sangre del único Hijo de Dios el verdadero “cordero de Dios que quita el pecado del mundo” (Juan 1:29).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Antes de abandonar el Edén Dios les prometió que de su descendencia vendría uno que “pisaría a la serpiente en su cabeza” (Génesis 3:15) Esta promesa hace mención de la venida de Jesús a esta tierra.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113582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4ECB729-DD72-DB20-6F45-BFF35D9D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16054E4-375A-264A-F9A2-B25DC1F39028}"/>
              </a:ext>
            </a:extLst>
          </p:cNvPr>
          <p:cNvSpPr txBox="1"/>
          <p:nvPr/>
        </p:nvSpPr>
        <p:spPr>
          <a:xfrm>
            <a:off x="311971" y="797510"/>
            <a:ext cx="640080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s-E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Aunque la historia de cómo se originó este conflicto es dramática y llena de escenas intensas y dolorosas, aún a pesar de ello, es maravilloso saber que Dios tiene todo bajo control. </a:t>
            </a:r>
          </a:p>
          <a:p>
            <a:pPr indent="457200" algn="just"/>
            <a:endParaRPr lang="es-CL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 un lado, es cierto, vivimos bajo los daños colaterales que llegan aún a nosotros como consecuencia de la desobediencia de Adán y Eva, pero al mismo tiempo podemos acudir al plan de rescate que Dios ya pagó en la persona de su Hijo al morir por nosotros tomando nuestro lugar y pagando por nuestros pecados.</a:t>
            </a:r>
            <a:endParaRPr lang="es-CL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1613002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3A8DDF8-D7C9-F4DC-C697-1AD8C9FA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6F93146-EC5F-FF6D-2B1D-24DCD158DC24}"/>
              </a:ext>
            </a:extLst>
          </p:cNvPr>
          <p:cNvSpPr txBox="1"/>
          <p:nvPr/>
        </p:nvSpPr>
        <p:spPr>
          <a:xfrm>
            <a:off x="306593" y="1000224"/>
            <a:ext cx="673966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La oferta de Dios sigue en pie para ti hoy: “Cree en el Señor Jesucristo, y serás salvo, tú y tu casa” (Hechos 16:31).</a:t>
            </a:r>
            <a:endParaRPr lang="es-CL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Creer no es solamente aceptar que Dios existe, es más que eso, es confiar en Dios y su Palabra y establecer una relación de amor con Él. Creer es saber que Dios te va a recibir y te vestirá con su perdón, su justicia y su amor. 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Creer también es tomar decisiones. Jesús dijo: “El que creyere y fuese bautizado será salvo” (Marcos 16:16). 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9068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D08240F-5F77-D065-4793-F7B1B328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285427-5B87-4D4D-71ED-EA83568EC092}"/>
              </a:ext>
            </a:extLst>
          </p:cNvPr>
          <p:cNvSpPr txBox="1"/>
          <p:nvPr/>
        </p:nvSpPr>
        <p:spPr>
          <a:xfrm>
            <a:off x="118334" y="1397674"/>
            <a:ext cx="693330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s-ES" sz="20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Aceptar la oferta de salvación y la posibilidad de vivir nuevamente y eternamente en el Edén perdido cuando Jesús regrese, requiere un paso más de fe, es necesario nacer de nuevo y entregar tu vida a Jesucristo para el perdón pleno de tus pecados y el nacimiento de una vida nueva.</a:t>
            </a:r>
            <a:endParaRPr lang="es-CL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000" dirty="0">
                <a:effectLst/>
                <a:ea typeface="Arial" panose="020B0604020202020204" pitchFamily="34" charset="0"/>
              </a:rPr>
              <a:t> </a:t>
            </a:r>
            <a:endParaRPr lang="es-CL" dirty="0"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¿Deseas hoy en el conflicto espiritual que vivimos ponerte del lado ganador, del lado de Jesús?</a:t>
            </a:r>
            <a:endParaRPr lang="es-CL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¿Decides hoy ser bautizado para el perdón de tus pecados y una nueva vida de verdadera libertad y victoria sobre el pecado?</a:t>
            </a:r>
            <a:endParaRPr lang="es-CL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L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18786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91B2C6-0A7E-3EE9-1805-2B7D060F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4F8B9D-9F7C-956E-EE7D-27A5AF476996}"/>
              </a:ext>
            </a:extLst>
          </p:cNvPr>
          <p:cNvSpPr txBox="1"/>
          <p:nvPr/>
        </p:nvSpPr>
        <p:spPr>
          <a:xfrm>
            <a:off x="516367" y="2689412"/>
            <a:ext cx="5662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b="1" dirty="0">
                <a:solidFill>
                  <a:schemeClr val="bg1"/>
                </a:solidFill>
              </a:rPr>
              <a:t>¡Ven a Jesús hoy!</a:t>
            </a:r>
          </a:p>
        </p:txBody>
      </p:sp>
    </p:spTree>
    <p:extLst>
      <p:ext uri="{BB962C8B-B14F-4D97-AF65-F5344CB8AC3E}">
        <p14:creationId xmlns:p14="http://schemas.microsoft.com/office/powerpoint/2010/main" val="294732918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1D1768D-0319-124A-9D89-6EA228554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381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1B81AE-967E-9CE3-1078-D20A1CA4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9664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0A3BA3E-964F-EF96-1CF8-EECD1EC61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39FE1E8-F21D-AC9D-ED92-C7A922D86241}"/>
              </a:ext>
            </a:extLst>
          </p:cNvPr>
          <p:cNvSpPr txBox="1"/>
          <p:nvPr/>
        </p:nvSpPr>
        <p:spPr>
          <a:xfrm>
            <a:off x="328108" y="797510"/>
            <a:ext cx="63846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s-ES" sz="28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Star</a:t>
            </a:r>
            <a:r>
              <a:rPr lang="es-ES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Wars</a:t>
            </a:r>
            <a:r>
              <a:rPr lang="es-ES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parece retratar lo que la mayoría de culturas y religiones ancestrales del mundo han presentado a lo largo de los siglos: la lucha cósmica entre el bien y el mal.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Si gran parte de las civilizaciones del mundo han retratado de alguna u otra forma esta permanente pugna entre el bien y el mal ¿será posible entonces que haya un relato en común?, ¿podemos saber la historia real de este hecho, la fuente original?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2370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2658705-A677-CA0C-6137-2BF8DF250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2C8676-2C74-3F2D-8CA4-85E3023D4E14}"/>
              </a:ext>
            </a:extLst>
          </p:cNvPr>
          <p:cNvSpPr txBox="1"/>
          <p:nvPr/>
        </p:nvSpPr>
        <p:spPr>
          <a:xfrm>
            <a:off x="543262" y="1345133"/>
            <a:ext cx="60995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La Biblia señala que Dios ya estaba presente cuando este cosmos llegó a la existencia: </a:t>
            </a:r>
            <a:endParaRPr lang="es-CL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“Antes que los montes fueran engendrados, y nacieran la tierra y el mundo, desde la eternidad y hasta la eternidad, tú eres Dios” (Salmo 90:2).</a:t>
            </a:r>
            <a:endParaRPr lang="es-CL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Por lo tanto, podemos afirmar que Dios es eterno, sin un principio ni final. Él ha estado antes de todo y después de todo, es Creador, Soberano y un Dios cuya naturaleza y esencia es el amor (1 Juan 4:8).</a:t>
            </a:r>
            <a:endParaRPr lang="es-CL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9235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3FB0D51-9A00-15C2-DCA4-BBD6C1A0E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8DACD2-B442-F1F4-82ED-3182ADA9C07C}"/>
              </a:ext>
            </a:extLst>
          </p:cNvPr>
          <p:cNvSpPr txBox="1"/>
          <p:nvPr/>
        </p:nvSpPr>
        <p:spPr>
          <a:xfrm>
            <a:off x="274318" y="1437236"/>
            <a:ext cx="676118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Cuando Dios creó a los ángeles los hizo con esa misma libertad. Uno de ellos, “Lucero” o “Lucifer” , un “querubín protector”,  haciendo uso de su libre albedrío, decidió usar su libertad para rebelarse en contra de Dios. </a:t>
            </a:r>
            <a:endParaRPr lang="es-CL" sz="28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indent="457200" algn="just"/>
            <a:r>
              <a:rPr lang="es-ES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Quizás no entendamos a profundidad que pasó en el corazón de ese ser angelical, solo podemos leer en la Biblia como era antes, cual fue la causa de su rebelión y cuales fueron las consecuencias: 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5902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FCF577-AFDB-07E7-A5EC-BFAB9522F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7429D34-2A1E-1DE4-A31C-314E64C15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514937"/>
              </p:ext>
            </p:extLst>
          </p:nvPr>
        </p:nvGraphicFramePr>
        <p:xfrm>
          <a:off x="796066" y="834612"/>
          <a:ext cx="10811435" cy="5188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2843">
                  <a:extLst>
                    <a:ext uri="{9D8B030D-6E8A-4147-A177-3AD203B41FA5}">
                      <a16:colId xmlns:a16="http://schemas.microsoft.com/office/drawing/2014/main" val="4169576136"/>
                    </a:ext>
                  </a:extLst>
                </a:gridCol>
                <a:gridCol w="3435989">
                  <a:extLst>
                    <a:ext uri="{9D8B030D-6E8A-4147-A177-3AD203B41FA5}">
                      <a16:colId xmlns:a16="http://schemas.microsoft.com/office/drawing/2014/main" val="3326787054"/>
                    </a:ext>
                  </a:extLst>
                </a:gridCol>
                <a:gridCol w="3742603">
                  <a:extLst>
                    <a:ext uri="{9D8B030D-6E8A-4147-A177-3AD203B41FA5}">
                      <a16:colId xmlns:a16="http://schemas.microsoft.com/office/drawing/2014/main" val="716169165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>
                        <a:lnSpc>
                          <a:spcPct val="163000"/>
                        </a:lnSpc>
                      </a:pPr>
                      <a:r>
                        <a:rPr lang="es-ES" sz="2000" b="1" dirty="0">
                          <a:effectLst/>
                        </a:rPr>
                        <a:t>Su vida antes de su caída</a:t>
                      </a:r>
                      <a:endParaRPr lang="es-CL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3000"/>
                        </a:lnSpc>
                      </a:pPr>
                      <a:r>
                        <a:rPr lang="es-ES" sz="2000" b="1" dirty="0">
                          <a:effectLst/>
                        </a:rPr>
                        <a:t>Causas de su caída</a:t>
                      </a:r>
                      <a:endParaRPr lang="es-CL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3000"/>
                        </a:lnSpc>
                      </a:pPr>
                      <a:r>
                        <a:rPr lang="es-ES" sz="2000" b="1" dirty="0">
                          <a:effectLst/>
                        </a:rPr>
                        <a:t>Consecuencias de su caída</a:t>
                      </a:r>
                      <a:endParaRPr lang="es-CL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0" marB="0"/>
                </a:tc>
                <a:extLst>
                  <a:ext uri="{0D108BD9-81ED-4DB2-BD59-A6C34878D82A}">
                    <a16:rowId xmlns:a16="http://schemas.microsoft.com/office/drawing/2014/main" val="168582073"/>
                  </a:ext>
                </a:extLst>
              </a:tr>
              <a:tr h="3667125">
                <a:tc>
                  <a:txBody>
                    <a:bodyPr/>
                    <a:lstStyle/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>
                          <a:effectLst/>
                        </a:rPr>
                        <a:t>“Es llamado Lucero, hijo de la mañana” (Isaías 14: 12).</a:t>
                      </a:r>
                      <a:endParaRPr lang="es-CL" sz="160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>
                          <a:effectLst/>
                        </a:rPr>
                        <a:t> </a:t>
                      </a:r>
                      <a:endParaRPr lang="es-CL" sz="160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>
                          <a:effectLst/>
                        </a:rPr>
                        <a:t>“Era un querubín protector”  (Ezequiel 28:14)</a:t>
                      </a:r>
                      <a:endParaRPr lang="es-CL" sz="160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>
                          <a:effectLst/>
                        </a:rPr>
                        <a:t> </a:t>
                      </a:r>
                      <a:endParaRPr lang="es-CL" sz="160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>
                          <a:effectLst/>
                        </a:rPr>
                        <a:t>“Perfecto y lleno de sabiduría” (Ezequiel 28:12)</a:t>
                      </a:r>
                      <a:endParaRPr lang="es-CL" sz="160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>
                          <a:effectLst/>
                        </a:rPr>
                        <a:t> </a:t>
                      </a:r>
                      <a:endParaRPr lang="es-CL" sz="160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>
                          <a:effectLst/>
                        </a:rPr>
                        <a:t> 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“Ambicionó el trono de Dios” (Isaías 14:13)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“Quiso ser semejante al Altísimo” (Isaías 14:14).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“Se halló maldad en él” (Ezequiel 28:15)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“Se enalteció su corazón a causa de su hermosura y corrompió su sabiduría a causa de su esplendor” (Ezequiel 28:17).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“Hubo una gran guerra en el cielo: Jesús y sus ángeles contra Lucifer y los ángeles engañados” (Apocalipsis 12:7).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“Fue expulsado del monte de Dios” (Ezequiel 28:16)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“Cayó del cielo” (Isaías 14:12)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CL" sz="1600" dirty="0">
                        <a:effectLst/>
                      </a:endParaRPr>
                    </a:p>
                    <a:p>
                      <a:pPr algn="just">
                        <a:lnSpc>
                          <a:spcPct val="163000"/>
                        </a:lnSpc>
                      </a:pPr>
                      <a:r>
                        <a:rPr lang="es-ES" sz="1600" dirty="0">
                          <a:effectLst/>
                        </a:rPr>
                        <a:t>“Espanto será y para siempre dejará de ser” (Ezequiel 28:19).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0" marB="0"/>
                </a:tc>
                <a:extLst>
                  <a:ext uri="{0D108BD9-81ED-4DB2-BD59-A6C34878D82A}">
                    <a16:rowId xmlns:a16="http://schemas.microsoft.com/office/drawing/2014/main" val="2445548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48437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3CB1C4-2F63-C5FE-099C-B61B4A58D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FE58AFD-4B0D-BA52-A50A-289463B95EE0}"/>
              </a:ext>
            </a:extLst>
          </p:cNvPr>
          <p:cNvSpPr txBox="1"/>
          <p:nvPr/>
        </p:nvSpPr>
        <p:spPr>
          <a:xfrm>
            <a:off x="118332" y="792683"/>
            <a:ext cx="6669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Infelizmente aquella verdadera guerra cósmica librada entre Lucifer y Jesús se trasladó a la tierra</a:t>
            </a:r>
            <a:r>
              <a:rPr lang="es-CL" sz="2400" b="1" dirty="0">
                <a:solidFill>
                  <a:schemeClr val="bg1"/>
                </a:solidFill>
                <a:effectLst/>
              </a:rPr>
              <a:t> 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E1472E-386B-25AC-8CE6-B673C8BB9740}"/>
              </a:ext>
            </a:extLst>
          </p:cNvPr>
          <p:cNvSpPr txBox="1"/>
          <p:nvPr/>
        </p:nvSpPr>
        <p:spPr>
          <a:xfrm>
            <a:off x="118332" y="1883537"/>
            <a:ext cx="711080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“A nuestros primeros padres no dejó de advertírseles el peligro que les amenazaba. Mensajeros celestiales acudieron a presentarles la historia de la caída de Satanás y sus maquinaciones para destruirlos; para lo cual les explicaron ampliamente la naturaleza del gobierno divino, que el príncipe del mal trataba de derrocar. Fue la desobediencia a los justos mandamientos de Dios lo que ocasionó la caída de Satanás y sus huestes. Cuán importante era, entonces, que Adán y Eva honrasen aquella ley, único medio por el cual es posible mantener el orden y la equidad”. </a:t>
            </a:r>
          </a:p>
          <a:p>
            <a:r>
              <a:rPr lang="es-E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(Patriarcas y Profetas,  54)</a:t>
            </a:r>
            <a:endParaRPr lang="es-CL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1221558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DD156A-EB13-92C6-03E6-1A2916044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6FF31A-1B7A-8975-3C3A-11D269F52C16}"/>
              </a:ext>
            </a:extLst>
          </p:cNvPr>
          <p:cNvSpPr txBox="1"/>
          <p:nvPr/>
        </p:nvSpPr>
        <p:spPr>
          <a:xfrm>
            <a:off x="285077" y="1051322"/>
            <a:ext cx="609958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es-E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La misma oferta que Satanás empleó para conquistar a los ángeles que se le unieron a su rebelión fue la que usó también con Eva: </a:t>
            </a:r>
          </a:p>
          <a:p>
            <a:pPr indent="228600" algn="just"/>
            <a:endParaRPr lang="es-CL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marL="342900" lvl="0" indent="-342900" algn="just">
              <a:buFont typeface="Symbol" pitchFamily="2" charset="2"/>
              <a:buChar char="-"/>
            </a:pPr>
            <a:r>
              <a:rPr lang="es-ES" sz="2400" b="1" i="1" u="none" strike="noStrike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Sembrar la duda respecto a la palabra de Dios haciéndole creer que Él les mintió:</a:t>
            </a:r>
            <a:r>
              <a:rPr lang="es-ES" sz="2400" b="1" u="none" strike="noStrike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Dios dijo que morirían si comían del fruto y Satanás les aseguró que no morirían.</a:t>
            </a:r>
          </a:p>
          <a:p>
            <a:pPr marL="342900" lvl="0" indent="-342900" algn="just">
              <a:buFont typeface="Symbol" pitchFamily="2" charset="2"/>
              <a:buChar char="-"/>
            </a:pPr>
            <a:endParaRPr lang="es-CL" sz="2000" b="1" u="none" strike="noStrike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marL="342900" lvl="0" indent="-342900" algn="just">
              <a:buFont typeface="Symbol" pitchFamily="2" charset="2"/>
              <a:buChar char="-"/>
            </a:pPr>
            <a:r>
              <a:rPr lang="es-ES" sz="2400" b="1" i="1" u="none" strike="noStrike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Cautivarlos con una propuesta</a:t>
            </a:r>
            <a:r>
              <a:rPr lang="es-ES" sz="2400" b="1" u="none" strike="noStrike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que los haría tan poderosos como el mismo Dios, alcanzando su nivel de sabiduría e inteligencia. </a:t>
            </a:r>
            <a:endParaRPr lang="es-CL" sz="2000" b="1" u="none" strike="noStrike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4082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D42CF1-2FB9-49B2-A1AD-2AE8AFD62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1ADB0EB-D403-512F-6348-B638E2C273B2}"/>
              </a:ext>
            </a:extLst>
          </p:cNvPr>
          <p:cNvSpPr txBox="1"/>
          <p:nvPr/>
        </p:nvSpPr>
        <p:spPr>
          <a:xfrm>
            <a:off x="403411" y="1333843"/>
            <a:ext cx="60995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s-ES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Cuantas veces Satanás no presenta los vicios de hoy como el alcoholismo, la pornografía, las drogas, la ambición al poder y el dinero,  o el sexo libre e ilícito como una vía de supuesta libertad y placer, cuando en el fondo sabemos que todo ello es una simple bomba de tiempo que puede estallar en nuestras manos y hacernos infelices, destruyendo también a quienes más amamos.</a:t>
            </a:r>
            <a:endParaRPr lang="es-CL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9687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1244</Words>
  <Application>Microsoft Macintosh PowerPoint</Application>
  <PresentationFormat>Panorámica</PresentationFormat>
  <Paragraphs>59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2023-08-14T16:04:39Z</dcterms:created>
  <dcterms:modified xsi:type="dcterms:W3CDTF">2023-08-17T20:32:36Z</dcterms:modified>
</cp:coreProperties>
</file>