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1" r:id="rId4"/>
    <p:sldId id="326" r:id="rId5"/>
    <p:sldId id="327" r:id="rId6"/>
    <p:sldId id="328" r:id="rId7"/>
    <p:sldId id="324" r:id="rId8"/>
    <p:sldId id="343" r:id="rId9"/>
    <p:sldId id="344" r:id="rId10"/>
    <p:sldId id="338" r:id="rId11"/>
    <p:sldId id="339" r:id="rId12"/>
    <p:sldId id="340" r:id="rId13"/>
    <p:sldId id="341" r:id="rId14"/>
    <p:sldId id="348" r:id="rId15"/>
    <p:sldId id="333" r:id="rId16"/>
    <p:sldId id="349" r:id="rId17"/>
    <p:sldId id="342" r:id="rId18"/>
    <p:sldId id="345" r:id="rId19"/>
    <p:sldId id="337" r:id="rId20"/>
    <p:sldId id="351" r:id="rId21"/>
    <p:sldId id="350" r:id="rId22"/>
    <p:sldId id="325" r:id="rId23"/>
    <p:sldId id="29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3E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1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D5AC1D3A-3FB6-4E2C-AD3B-E0EC92283D1D}" type="datetimeFigureOut">
              <a:rPr lang="en-US" smtClean="0"/>
              <a:t>11/23/2021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4768B0E8-0CBB-42F5-8CEC-F3345262A2C8}" type="slidenum">
              <a:rPr lang="en-US" smtClean="0"/>
              <a:t>‹Nº›</a:t>
            </a:fld>
            <a:endParaRPr lang="en-US"/>
          </a:p>
        </p:txBody>
      </p:sp>
    </p:spTree>
    <p:extLst>
      <p:ext uri="{BB962C8B-B14F-4D97-AF65-F5344CB8AC3E}">
        <p14:creationId xmlns:p14="http://schemas.microsoft.com/office/powerpoint/2010/main" val="3220436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D5AC1D3A-3FB6-4E2C-AD3B-E0EC92283D1D}" type="datetimeFigureOut">
              <a:rPr lang="en-US" smtClean="0"/>
              <a:t>11/23/2021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4768B0E8-0CBB-42F5-8CEC-F3345262A2C8}" type="slidenum">
              <a:rPr lang="en-US" smtClean="0"/>
              <a:t>‹Nº›</a:t>
            </a:fld>
            <a:endParaRPr lang="en-US"/>
          </a:p>
        </p:txBody>
      </p:sp>
    </p:spTree>
    <p:extLst>
      <p:ext uri="{BB962C8B-B14F-4D97-AF65-F5344CB8AC3E}">
        <p14:creationId xmlns:p14="http://schemas.microsoft.com/office/powerpoint/2010/main" val="1988359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D5AC1D3A-3FB6-4E2C-AD3B-E0EC92283D1D}" type="datetimeFigureOut">
              <a:rPr lang="en-US" smtClean="0"/>
              <a:t>11/23/2021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4768B0E8-0CBB-42F5-8CEC-F3345262A2C8}" type="slidenum">
              <a:rPr lang="en-US" smtClean="0"/>
              <a:t>‹Nº›</a:t>
            </a:fld>
            <a:endParaRPr lang="en-US"/>
          </a:p>
        </p:txBody>
      </p:sp>
    </p:spTree>
    <p:extLst>
      <p:ext uri="{BB962C8B-B14F-4D97-AF65-F5344CB8AC3E}">
        <p14:creationId xmlns:p14="http://schemas.microsoft.com/office/powerpoint/2010/main" val="308439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D5AC1D3A-3FB6-4E2C-AD3B-E0EC92283D1D}" type="datetimeFigureOut">
              <a:rPr lang="en-US" smtClean="0"/>
              <a:t>11/23/2021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4768B0E8-0CBB-42F5-8CEC-F3345262A2C8}" type="slidenum">
              <a:rPr lang="en-US" smtClean="0"/>
              <a:t>‹Nº›</a:t>
            </a:fld>
            <a:endParaRPr lang="en-US"/>
          </a:p>
        </p:txBody>
      </p:sp>
    </p:spTree>
    <p:extLst>
      <p:ext uri="{BB962C8B-B14F-4D97-AF65-F5344CB8AC3E}">
        <p14:creationId xmlns:p14="http://schemas.microsoft.com/office/powerpoint/2010/main" val="1226630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D5AC1D3A-3FB6-4E2C-AD3B-E0EC92283D1D}" type="datetimeFigureOut">
              <a:rPr lang="en-US" smtClean="0"/>
              <a:t>11/23/2021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4768B0E8-0CBB-42F5-8CEC-F3345262A2C8}" type="slidenum">
              <a:rPr lang="en-US" smtClean="0"/>
              <a:t>‹Nº›</a:t>
            </a:fld>
            <a:endParaRPr lang="en-US"/>
          </a:p>
        </p:txBody>
      </p:sp>
    </p:spTree>
    <p:extLst>
      <p:ext uri="{BB962C8B-B14F-4D97-AF65-F5344CB8AC3E}">
        <p14:creationId xmlns:p14="http://schemas.microsoft.com/office/powerpoint/2010/main" val="3828334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D5AC1D3A-3FB6-4E2C-AD3B-E0EC92283D1D}" type="datetimeFigureOut">
              <a:rPr lang="en-US" smtClean="0"/>
              <a:t>11/23/2021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4768B0E8-0CBB-42F5-8CEC-F3345262A2C8}" type="slidenum">
              <a:rPr lang="en-US" smtClean="0"/>
              <a:t>‹Nº›</a:t>
            </a:fld>
            <a:endParaRPr lang="en-US"/>
          </a:p>
        </p:txBody>
      </p:sp>
    </p:spTree>
    <p:extLst>
      <p:ext uri="{BB962C8B-B14F-4D97-AF65-F5344CB8AC3E}">
        <p14:creationId xmlns:p14="http://schemas.microsoft.com/office/powerpoint/2010/main" val="650460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D5AC1D3A-3FB6-4E2C-AD3B-E0EC92283D1D}" type="datetimeFigureOut">
              <a:rPr lang="en-US" smtClean="0"/>
              <a:t>11/23/2021</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4768B0E8-0CBB-42F5-8CEC-F3345262A2C8}" type="slidenum">
              <a:rPr lang="en-US" smtClean="0"/>
              <a:t>‹Nº›</a:t>
            </a:fld>
            <a:endParaRPr lang="en-US"/>
          </a:p>
        </p:txBody>
      </p:sp>
    </p:spTree>
    <p:extLst>
      <p:ext uri="{BB962C8B-B14F-4D97-AF65-F5344CB8AC3E}">
        <p14:creationId xmlns:p14="http://schemas.microsoft.com/office/powerpoint/2010/main" val="4002332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D5AC1D3A-3FB6-4E2C-AD3B-E0EC92283D1D}" type="datetimeFigureOut">
              <a:rPr lang="en-US" smtClean="0"/>
              <a:t>11/23/2021</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4768B0E8-0CBB-42F5-8CEC-F3345262A2C8}" type="slidenum">
              <a:rPr lang="en-US" smtClean="0"/>
              <a:t>‹Nº›</a:t>
            </a:fld>
            <a:endParaRPr lang="en-US"/>
          </a:p>
        </p:txBody>
      </p:sp>
    </p:spTree>
    <p:extLst>
      <p:ext uri="{BB962C8B-B14F-4D97-AF65-F5344CB8AC3E}">
        <p14:creationId xmlns:p14="http://schemas.microsoft.com/office/powerpoint/2010/main" val="2305608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5AC1D3A-3FB6-4E2C-AD3B-E0EC92283D1D}" type="datetimeFigureOut">
              <a:rPr lang="en-US" smtClean="0"/>
              <a:t>11/23/2021</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4768B0E8-0CBB-42F5-8CEC-F3345262A2C8}" type="slidenum">
              <a:rPr lang="en-US" smtClean="0"/>
              <a:t>‹Nº›</a:t>
            </a:fld>
            <a:endParaRPr lang="en-US"/>
          </a:p>
        </p:txBody>
      </p:sp>
    </p:spTree>
    <p:extLst>
      <p:ext uri="{BB962C8B-B14F-4D97-AF65-F5344CB8AC3E}">
        <p14:creationId xmlns:p14="http://schemas.microsoft.com/office/powerpoint/2010/main" val="4183710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5AC1D3A-3FB6-4E2C-AD3B-E0EC92283D1D}" type="datetimeFigureOut">
              <a:rPr lang="en-US" smtClean="0"/>
              <a:t>11/23/2021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4768B0E8-0CBB-42F5-8CEC-F3345262A2C8}" type="slidenum">
              <a:rPr lang="en-US" smtClean="0"/>
              <a:t>‹Nº›</a:t>
            </a:fld>
            <a:endParaRPr lang="en-US"/>
          </a:p>
        </p:txBody>
      </p:sp>
    </p:spTree>
    <p:extLst>
      <p:ext uri="{BB962C8B-B14F-4D97-AF65-F5344CB8AC3E}">
        <p14:creationId xmlns:p14="http://schemas.microsoft.com/office/powerpoint/2010/main" val="857886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5AC1D3A-3FB6-4E2C-AD3B-E0EC92283D1D}" type="datetimeFigureOut">
              <a:rPr lang="en-US" smtClean="0"/>
              <a:t>11/23/2021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4768B0E8-0CBB-42F5-8CEC-F3345262A2C8}" type="slidenum">
              <a:rPr lang="en-US" smtClean="0"/>
              <a:t>‹Nº›</a:t>
            </a:fld>
            <a:endParaRPr lang="en-US"/>
          </a:p>
        </p:txBody>
      </p:sp>
    </p:spTree>
    <p:extLst>
      <p:ext uri="{BB962C8B-B14F-4D97-AF65-F5344CB8AC3E}">
        <p14:creationId xmlns:p14="http://schemas.microsoft.com/office/powerpoint/2010/main" val="3727298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AC1D3A-3FB6-4E2C-AD3B-E0EC92283D1D}" type="datetimeFigureOut">
              <a:rPr lang="en-US" smtClean="0"/>
              <a:t>11/23/2021</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8B0E8-0CBB-42F5-8CEC-F3345262A2C8}" type="slidenum">
              <a:rPr lang="en-US" smtClean="0"/>
              <a:t>‹Nº›</a:t>
            </a:fld>
            <a:endParaRPr lang="en-US"/>
          </a:p>
        </p:txBody>
      </p:sp>
    </p:spTree>
    <p:extLst>
      <p:ext uri="{BB962C8B-B14F-4D97-AF65-F5344CB8AC3E}">
        <p14:creationId xmlns:p14="http://schemas.microsoft.com/office/powerpoint/2010/main" val="2232854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4" y="1856"/>
            <a:ext cx="12184211" cy="6854284"/>
          </a:xfrm>
          <a:prstGeom prst="rect">
            <a:avLst/>
          </a:prstGeom>
        </p:spPr>
      </p:pic>
    </p:spTree>
    <p:extLst>
      <p:ext uri="{BB962C8B-B14F-4D97-AF65-F5344CB8AC3E}">
        <p14:creationId xmlns:p14="http://schemas.microsoft.com/office/powerpoint/2010/main" val="3396617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56733" r="467"/>
          <a:stretch/>
        </p:blipFill>
        <p:spPr>
          <a:xfrm>
            <a:off x="0" y="-667"/>
            <a:ext cx="3913632"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583681" y="5951791"/>
            <a:ext cx="5715000" cy="794576"/>
          </a:xfrm>
        </p:spPr>
        <p:txBody>
          <a:bodyPr>
            <a:normAutofit fontScale="90000"/>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Apocalipsis 13:16-19  </a:t>
            </a:r>
          </a:p>
        </p:txBody>
      </p:sp>
      <p:sp>
        <p:nvSpPr>
          <p:cNvPr id="5" name="Marcador de contenido 4"/>
          <p:cNvSpPr>
            <a:spLocks noGrp="1"/>
          </p:cNvSpPr>
          <p:nvPr>
            <p:ph idx="1"/>
          </p:nvPr>
        </p:nvSpPr>
        <p:spPr>
          <a:xfrm>
            <a:off x="4370832" y="246888"/>
            <a:ext cx="7516368" cy="5820347"/>
          </a:xfrm>
        </p:spPr>
        <p:txBody>
          <a:bodyPr>
            <a:noAutofit/>
          </a:bodyPr>
          <a:lstStyle/>
          <a:p>
            <a:pPr marL="0" indent="0" algn="ctr">
              <a:buNone/>
            </a:pPr>
            <a:r>
              <a:rPr lang="es-ES" sz="3100" b="1" dirty="0">
                <a:solidFill>
                  <a:srgbClr val="423E3B"/>
                </a:solidFill>
                <a:latin typeface="Tahoma" panose="020B0604030504040204" pitchFamily="34" charset="0"/>
                <a:ea typeface="Tahoma" panose="020B0604030504040204" pitchFamily="34" charset="0"/>
                <a:cs typeface="Tahoma" panose="020B0604030504040204" pitchFamily="34" charset="0"/>
              </a:rPr>
              <a:t>“Además logró que a todos, grandes y pequeños, ricos y pobres, libres y esclavos, se les pusiera una marca en la mano derecha o en la frente, de modo que nadie pudiera comprar ni vender, a menos que llevara la marca, que es el nombre de la bestia o el número de ese nombre. En esto consiste la sabiduría: el que tenga entendimiento, calcule el número de la bestia, pues es número de un ser humano: seiscientos sesenta y seis”</a:t>
            </a:r>
            <a:endParaRPr lang="en-US" sz="31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45403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9233"/>
          <a:stretch/>
        </p:blipFill>
        <p:spPr>
          <a:xfrm>
            <a:off x="0" y="-667"/>
            <a:ext cx="8299704"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877697" y="5951791"/>
            <a:ext cx="5420983" cy="794576"/>
          </a:xfrm>
        </p:spPr>
        <p:txBody>
          <a:bodyPr>
            <a:normAutofit/>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Apocalipsis 14:12 </a:t>
            </a:r>
          </a:p>
        </p:txBody>
      </p:sp>
      <p:sp>
        <p:nvSpPr>
          <p:cNvPr id="5" name="Marcador de contenido 4"/>
          <p:cNvSpPr>
            <a:spLocks noGrp="1"/>
          </p:cNvSpPr>
          <p:nvPr>
            <p:ph idx="1"/>
          </p:nvPr>
        </p:nvSpPr>
        <p:spPr>
          <a:xfrm>
            <a:off x="4343400" y="246888"/>
            <a:ext cx="7543800" cy="5820347"/>
          </a:xfrm>
        </p:spPr>
        <p:txBody>
          <a:bodyPr>
            <a:normAutofit fontScale="925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“¡En esto consiste la perseverancia de los santos, los cuales obedecen los mandamientos de Dios y se mantienen fieles a Jesús!”</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554506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52733"/>
          <a:stretch/>
        </p:blipFill>
        <p:spPr>
          <a:xfrm flipH="1">
            <a:off x="0" y="0"/>
            <a:ext cx="4322064"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877697" y="5951791"/>
            <a:ext cx="5420983" cy="794576"/>
          </a:xfrm>
        </p:spPr>
        <p:txBody>
          <a:bodyPr>
            <a:normAutofit/>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Apocalipsis 7:2,3 </a:t>
            </a:r>
          </a:p>
        </p:txBody>
      </p:sp>
      <p:sp>
        <p:nvSpPr>
          <p:cNvPr id="5" name="Marcador de contenido 4"/>
          <p:cNvSpPr>
            <a:spLocks noGrp="1"/>
          </p:cNvSpPr>
          <p:nvPr>
            <p:ph idx="1"/>
          </p:nvPr>
        </p:nvSpPr>
        <p:spPr>
          <a:xfrm>
            <a:off x="4343400" y="246888"/>
            <a:ext cx="7543800" cy="5820347"/>
          </a:xfrm>
        </p:spPr>
        <p:txBody>
          <a:bodyPr>
            <a:normAutofit fontScale="625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“Vi también a otro ángel que venía del oriente con el sello del Dios vivo. Gritó con voz potente a los cuatro ángeles a quienes se les había permitido hacer daño a la tierra y al mar: «¡No hagan daño ni a la tierra, ni al mar ni a los árboles, hasta que hayamos puesto un sello en la frente de los siervos de nuestro Dios!»” </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71968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7734"/>
          <a:stretch/>
        </p:blipFill>
        <p:spPr>
          <a:xfrm>
            <a:off x="18288" y="0"/>
            <a:ext cx="8436864"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877697" y="5951791"/>
            <a:ext cx="5420983" cy="794576"/>
          </a:xfrm>
        </p:spPr>
        <p:txBody>
          <a:bodyPr>
            <a:normAutofit/>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Ezequiel 20:12</a:t>
            </a:r>
          </a:p>
        </p:txBody>
      </p:sp>
      <p:sp>
        <p:nvSpPr>
          <p:cNvPr id="5" name="Marcador de contenido 4"/>
          <p:cNvSpPr>
            <a:spLocks noGrp="1"/>
          </p:cNvSpPr>
          <p:nvPr>
            <p:ph idx="1"/>
          </p:nvPr>
        </p:nvSpPr>
        <p:spPr>
          <a:xfrm>
            <a:off x="4343400" y="246888"/>
            <a:ext cx="7543800" cy="5820347"/>
          </a:xfrm>
        </p:spPr>
        <p:txBody>
          <a:bodyPr>
            <a:normAutofit fontScale="925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“También les di mis sábados como una señal entre ellos y yo, para que reconocieran que yo, el SEÑOR, he consagrado los sábados para mí”</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036111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7734"/>
          <a:stretch/>
        </p:blipFill>
        <p:spPr>
          <a:xfrm>
            <a:off x="18288" y="0"/>
            <a:ext cx="8436864"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877697" y="5951791"/>
            <a:ext cx="5420983" cy="794576"/>
          </a:xfrm>
        </p:spPr>
        <p:txBody>
          <a:bodyPr>
            <a:normAutofit/>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Éxodo 31:13</a:t>
            </a:r>
          </a:p>
        </p:txBody>
      </p:sp>
      <p:sp>
        <p:nvSpPr>
          <p:cNvPr id="5" name="Marcador de contenido 4"/>
          <p:cNvSpPr>
            <a:spLocks noGrp="1"/>
          </p:cNvSpPr>
          <p:nvPr>
            <p:ph idx="1"/>
          </p:nvPr>
        </p:nvSpPr>
        <p:spPr>
          <a:xfrm>
            <a:off x="4343400" y="246888"/>
            <a:ext cx="7543800" cy="5820347"/>
          </a:xfrm>
        </p:spPr>
        <p:txBody>
          <a:bodyPr>
            <a:normAutofit fontScale="700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“Diles lo siguiente a los israelitas: “Ustedes deberán observar mis sábados. En todas las generaciones venideras, el sábado será una señal entre ustedes y yo, para que sepan que yo, el SEÑOR, los he consagrado para que me sirvan” </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63227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t="12399" b="11901"/>
          <a:stretch/>
        </p:blipFill>
        <p:spPr>
          <a:xfrm>
            <a:off x="592" y="0"/>
            <a:ext cx="12192000" cy="6922008"/>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 y="0"/>
            <a:ext cx="12226938" cy="6878320"/>
          </a:xfrm>
          <a:prstGeom prst="rect">
            <a:avLst/>
          </a:prstGeom>
        </p:spPr>
      </p:pic>
      <p:sp>
        <p:nvSpPr>
          <p:cNvPr id="6" name="Título 1"/>
          <p:cNvSpPr txBox="1">
            <a:spLocks/>
          </p:cNvSpPr>
          <p:nvPr/>
        </p:nvSpPr>
        <p:spPr>
          <a:xfrm>
            <a:off x="2470289" y="535401"/>
            <a:ext cx="5420983" cy="7945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es.catholic.net</a:t>
            </a:r>
          </a:p>
        </p:txBody>
      </p:sp>
      <p:sp>
        <p:nvSpPr>
          <p:cNvPr id="7" name="Marcador de contenido 4"/>
          <p:cNvSpPr txBox="1">
            <a:spLocks/>
          </p:cNvSpPr>
          <p:nvPr/>
        </p:nvSpPr>
        <p:spPr>
          <a:xfrm>
            <a:off x="1422918" y="1632540"/>
            <a:ext cx="7487817" cy="4506571"/>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6600" b="1" dirty="0">
                <a:solidFill>
                  <a:schemeClr val="bg1"/>
                </a:solidFill>
                <a:latin typeface="Tahoma" panose="020B0604030504040204" pitchFamily="34" charset="0"/>
                <a:ea typeface="Tahoma" panose="020B0604030504040204" pitchFamily="34" charset="0"/>
                <a:cs typeface="Tahoma" panose="020B0604030504040204" pitchFamily="34" charset="0"/>
              </a:rPr>
              <a:t>El Catecismo de la Iglesia Católica nos dirá: "La Iglesia, desde la tradición apostólica que tiene su origen en el mismo día de la resurrección de Cristo, celebra el misterio pascual cada ocho días, en el día que se llama con razón "día del Señor" o domingo”. “El domingo es el día de la resurrección de Cristo. Los católicos los celebramos con la Santa Misa y cumplimos con el Tercer Mandamiento del Decálogo.”</a:t>
            </a:r>
            <a:endParaRPr lang="en-US" sz="6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700079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t="12399" b="11901"/>
          <a:stretch/>
        </p:blipFill>
        <p:spPr>
          <a:xfrm>
            <a:off x="592" y="0"/>
            <a:ext cx="12192000" cy="6922008"/>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 y="0"/>
            <a:ext cx="12226938" cy="6878320"/>
          </a:xfrm>
          <a:prstGeom prst="rect">
            <a:avLst/>
          </a:prstGeom>
        </p:spPr>
      </p:pic>
      <p:sp>
        <p:nvSpPr>
          <p:cNvPr id="6" name="Título 1"/>
          <p:cNvSpPr txBox="1">
            <a:spLocks/>
          </p:cNvSpPr>
          <p:nvPr/>
        </p:nvSpPr>
        <p:spPr>
          <a:xfrm>
            <a:off x="2470289" y="535401"/>
            <a:ext cx="5420983" cy="7945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SV" b="1" dirty="0" smtClean="0">
                <a:solidFill>
                  <a:schemeClr val="bg1"/>
                </a:solidFill>
                <a:latin typeface="Tahoma" panose="020B0604030504040204" pitchFamily="34" charset="0"/>
                <a:ea typeface="Tahoma" panose="020B0604030504040204" pitchFamily="34" charset="0"/>
                <a:cs typeface="Tahoma" panose="020B0604030504040204" pitchFamily="34" charset="0"/>
              </a:rPr>
              <a:t>Papa </a:t>
            </a:r>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Francisco</a:t>
            </a:r>
          </a:p>
        </p:txBody>
      </p:sp>
      <p:sp>
        <p:nvSpPr>
          <p:cNvPr id="7" name="Marcador de contenido 4"/>
          <p:cNvSpPr txBox="1">
            <a:spLocks/>
          </p:cNvSpPr>
          <p:nvPr/>
        </p:nvSpPr>
        <p:spPr>
          <a:xfrm>
            <a:off x="1422918" y="1632540"/>
            <a:ext cx="7487817" cy="450657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6600" b="1" dirty="0">
                <a:solidFill>
                  <a:schemeClr val="bg1"/>
                </a:solidFill>
                <a:latin typeface="Tahoma" panose="020B0604030504040204" pitchFamily="34" charset="0"/>
                <a:ea typeface="Tahoma" panose="020B0604030504040204" pitchFamily="34" charset="0"/>
                <a:cs typeface="Tahoma" panose="020B0604030504040204" pitchFamily="34" charset="0"/>
              </a:rPr>
              <a:t>“Para nosotros cristianos, el día del Señor es el domingo”</a:t>
            </a:r>
            <a:endParaRPr lang="en-US" sz="6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73331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10748"/>
          <a:stretch/>
        </p:blipFill>
        <p:spPr>
          <a:xfrm flipH="1">
            <a:off x="3576" y="0"/>
            <a:ext cx="8161176"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877697" y="5951791"/>
            <a:ext cx="5420983" cy="794576"/>
          </a:xfrm>
        </p:spPr>
        <p:txBody>
          <a:bodyPr>
            <a:normAutofit/>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Romanos 6:16 </a:t>
            </a:r>
          </a:p>
        </p:txBody>
      </p:sp>
      <p:sp>
        <p:nvSpPr>
          <p:cNvPr id="5" name="Marcador de contenido 4"/>
          <p:cNvSpPr>
            <a:spLocks noGrp="1"/>
          </p:cNvSpPr>
          <p:nvPr>
            <p:ph idx="1"/>
          </p:nvPr>
        </p:nvSpPr>
        <p:spPr>
          <a:xfrm>
            <a:off x="4343400" y="246888"/>
            <a:ext cx="7543800" cy="5820347"/>
          </a:xfrm>
        </p:spPr>
        <p:txBody>
          <a:bodyPr>
            <a:normAutofit fontScale="700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“¿Acaso no saben ustedes que, cuando se entregan a alguien para obedecerlo, son esclavos de aquel a quien obedecen? Claro que lo son, ya sea del pecado que lleva a la muerte, o de la obediencia que lleva a la </a:t>
            </a:r>
            <a:r>
              <a:rPr lang="es-ES" sz="6600" b="1" dirty="0" smtClean="0">
                <a:solidFill>
                  <a:srgbClr val="423E3B"/>
                </a:solidFill>
                <a:latin typeface="Tahoma" panose="020B0604030504040204" pitchFamily="34" charset="0"/>
                <a:ea typeface="Tahoma" panose="020B0604030504040204" pitchFamily="34" charset="0"/>
                <a:cs typeface="Tahoma" panose="020B0604030504040204" pitchFamily="34" charset="0"/>
              </a:rPr>
              <a:t>justicia”</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22014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5680"/>
          <a:stretch/>
        </p:blipFill>
        <p:spPr>
          <a:xfrm>
            <a:off x="0" y="0"/>
            <a:ext cx="8624596"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877697" y="5951791"/>
            <a:ext cx="5420983" cy="794576"/>
          </a:xfrm>
        </p:spPr>
        <p:txBody>
          <a:bodyPr>
            <a:normAutofit/>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Isaías 33:16</a:t>
            </a:r>
          </a:p>
        </p:txBody>
      </p:sp>
      <p:sp>
        <p:nvSpPr>
          <p:cNvPr id="5" name="Marcador de contenido 4"/>
          <p:cNvSpPr>
            <a:spLocks noGrp="1"/>
          </p:cNvSpPr>
          <p:nvPr>
            <p:ph idx="1"/>
          </p:nvPr>
        </p:nvSpPr>
        <p:spPr>
          <a:xfrm>
            <a:off x="4343400" y="246888"/>
            <a:ext cx="7543800" cy="5820347"/>
          </a:xfrm>
        </p:spPr>
        <p:txBody>
          <a:bodyPr>
            <a:normAutofit/>
          </a:bodyPr>
          <a:lstStyle/>
          <a:p>
            <a:pPr marL="0" indent="0" algn="ctr">
              <a:buNone/>
            </a:pPr>
            <a:r>
              <a:rPr lang="es-ES" sz="8000" b="1" dirty="0">
                <a:solidFill>
                  <a:srgbClr val="423E3B"/>
                </a:solidFill>
                <a:latin typeface="Tahoma" panose="020B0604030504040204" pitchFamily="34" charset="0"/>
                <a:ea typeface="Tahoma" panose="020B0604030504040204" pitchFamily="34" charset="0"/>
                <a:cs typeface="Tahoma" panose="020B0604030504040204" pitchFamily="34" charset="0"/>
              </a:rPr>
              <a:t>“Su pan le será provisto, y su agua no faltará”</a:t>
            </a:r>
            <a:endParaRPr lang="en-US" sz="80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99733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t="11429" b="13305"/>
          <a:stretch/>
        </p:blipFill>
        <p:spPr>
          <a:xfrm>
            <a:off x="-1" y="-1"/>
            <a:ext cx="12231365" cy="6904653"/>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 y="0"/>
            <a:ext cx="12226938" cy="6878320"/>
          </a:xfrm>
          <a:prstGeom prst="rect">
            <a:avLst/>
          </a:prstGeom>
        </p:spPr>
      </p:pic>
    </p:spTree>
    <p:extLst>
      <p:ext uri="{BB962C8B-B14F-4D97-AF65-F5344CB8AC3E}">
        <p14:creationId xmlns:p14="http://schemas.microsoft.com/office/powerpoint/2010/main" val="287990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12307346" cy="6921151"/>
          </a:xfrm>
          <a:prstGeom prst="rect">
            <a:avLst/>
          </a:prstGeom>
        </p:spPr>
      </p:pic>
    </p:spTree>
    <p:extLst>
      <p:ext uri="{BB962C8B-B14F-4D97-AF65-F5344CB8AC3E}">
        <p14:creationId xmlns:p14="http://schemas.microsoft.com/office/powerpoint/2010/main" val="15117584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5833"/>
          <a:stretch/>
        </p:blipFill>
        <p:spPr>
          <a:xfrm>
            <a:off x="0" y="0"/>
            <a:ext cx="8610600"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877697" y="5951791"/>
            <a:ext cx="5420983" cy="794576"/>
          </a:xfrm>
        </p:spPr>
        <p:txBody>
          <a:bodyPr>
            <a:normAutofit/>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Juan 13: 17</a:t>
            </a:r>
          </a:p>
        </p:txBody>
      </p:sp>
      <p:sp>
        <p:nvSpPr>
          <p:cNvPr id="5" name="Marcador de contenido 4"/>
          <p:cNvSpPr>
            <a:spLocks noGrp="1"/>
          </p:cNvSpPr>
          <p:nvPr>
            <p:ph idx="1"/>
          </p:nvPr>
        </p:nvSpPr>
        <p:spPr>
          <a:xfrm>
            <a:off x="4343400" y="246888"/>
            <a:ext cx="7543800" cy="5820347"/>
          </a:xfrm>
        </p:spPr>
        <p:txBody>
          <a:bodyPr>
            <a:normAutofit fontScale="92500"/>
          </a:bodyPr>
          <a:lstStyle/>
          <a:p>
            <a:pPr marL="0" indent="0" algn="ctr">
              <a:buNone/>
            </a:pPr>
            <a:r>
              <a:rPr lang="es-ES" sz="8000" b="1" dirty="0">
                <a:solidFill>
                  <a:srgbClr val="423E3B"/>
                </a:solidFill>
                <a:latin typeface="Tahoma" panose="020B0604030504040204" pitchFamily="34" charset="0"/>
                <a:ea typeface="Tahoma" panose="020B0604030504040204" pitchFamily="34" charset="0"/>
                <a:cs typeface="Tahoma" panose="020B0604030504040204" pitchFamily="34" charset="0"/>
              </a:rPr>
              <a:t>“¿Entienden esto? Dichosos serán si lo ponen en práctica”</a:t>
            </a:r>
            <a:endParaRPr lang="en-US" sz="80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480996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t="11945" b="12918"/>
          <a:stretch/>
        </p:blipFill>
        <p:spPr>
          <a:xfrm>
            <a:off x="0" y="-1"/>
            <a:ext cx="12237396" cy="6896101"/>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 y="0"/>
            <a:ext cx="12226938" cy="6878320"/>
          </a:xfrm>
          <a:prstGeom prst="rect">
            <a:avLst/>
          </a:prstGeom>
        </p:spPr>
      </p:pic>
    </p:spTree>
    <p:extLst>
      <p:ext uri="{BB962C8B-B14F-4D97-AF65-F5344CB8AC3E}">
        <p14:creationId xmlns:p14="http://schemas.microsoft.com/office/powerpoint/2010/main" val="10848396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4" y="1856"/>
            <a:ext cx="12184211" cy="6854284"/>
          </a:xfrm>
          <a:prstGeom prst="rect">
            <a:avLst/>
          </a:prstGeom>
        </p:spPr>
      </p:pic>
    </p:spTree>
    <p:extLst>
      <p:ext uri="{BB962C8B-B14F-4D97-AF65-F5344CB8AC3E}">
        <p14:creationId xmlns:p14="http://schemas.microsoft.com/office/powerpoint/2010/main" val="2026573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12307346" cy="6921151"/>
          </a:xfrm>
          <a:prstGeom prst="rect">
            <a:avLst/>
          </a:prstGeom>
        </p:spPr>
      </p:pic>
    </p:spTree>
    <p:extLst>
      <p:ext uri="{BB962C8B-B14F-4D97-AF65-F5344CB8AC3E}">
        <p14:creationId xmlns:p14="http://schemas.microsoft.com/office/powerpoint/2010/main" val="7869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t="1" b="24190"/>
          <a:stretch/>
        </p:blipFill>
        <p:spPr>
          <a:xfrm>
            <a:off x="591" y="0"/>
            <a:ext cx="12206689" cy="6878320"/>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 y="0"/>
            <a:ext cx="12226938" cy="6878320"/>
          </a:xfrm>
          <a:prstGeom prst="rect">
            <a:avLst/>
          </a:prstGeom>
        </p:spPr>
      </p:pic>
    </p:spTree>
    <p:extLst>
      <p:ext uri="{BB962C8B-B14F-4D97-AF65-F5344CB8AC3E}">
        <p14:creationId xmlns:p14="http://schemas.microsoft.com/office/powerpoint/2010/main" val="831714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10220"/>
          <a:stretch/>
        </p:blipFill>
        <p:spPr>
          <a:xfrm flipH="1">
            <a:off x="0" y="-667"/>
            <a:ext cx="8209472"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443932" y="6006655"/>
            <a:ext cx="5748068" cy="794576"/>
          </a:xfrm>
        </p:spPr>
        <p:txBody>
          <a:bodyPr>
            <a:normAutofit fontScale="90000"/>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Apocalipsis 13:11-13 </a:t>
            </a:r>
          </a:p>
        </p:txBody>
      </p:sp>
      <p:sp>
        <p:nvSpPr>
          <p:cNvPr id="5" name="Marcador de contenido 4"/>
          <p:cNvSpPr>
            <a:spLocks noGrp="1"/>
          </p:cNvSpPr>
          <p:nvPr>
            <p:ph idx="1"/>
          </p:nvPr>
        </p:nvSpPr>
        <p:spPr>
          <a:xfrm>
            <a:off x="4343400" y="246888"/>
            <a:ext cx="7543800" cy="5820347"/>
          </a:xfrm>
        </p:spPr>
        <p:txBody>
          <a:bodyPr>
            <a:normAutofit fontScale="550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“Después vi que de la tierra subía otra bestia. Tenía dos cuernos como de cordero, pero hablaba como dragón. Ejercía toda la autoridad de la primera bestia en presencia de ella, y hacía que la tierra y sus habitantes adoraran a la primera bestia, cuya herida mortal había sido sanada. También hacía grandes señales milagrosas, incluso la de hacer caer fuego del cielo a la tierra, a la vista de todos”</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07140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t="16399" b="8672"/>
          <a:stretch/>
        </p:blipFill>
        <p:spPr>
          <a:xfrm>
            <a:off x="591" y="0"/>
            <a:ext cx="12219899" cy="6867144"/>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 y="0"/>
            <a:ext cx="12226938" cy="6878320"/>
          </a:xfrm>
          <a:prstGeom prst="rect">
            <a:avLst/>
          </a:prstGeom>
        </p:spPr>
      </p:pic>
    </p:spTree>
    <p:extLst>
      <p:ext uri="{BB962C8B-B14F-4D97-AF65-F5344CB8AC3E}">
        <p14:creationId xmlns:p14="http://schemas.microsoft.com/office/powerpoint/2010/main" val="17612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t="4667" b="20095"/>
          <a:stretch/>
        </p:blipFill>
        <p:spPr>
          <a:xfrm flipH="1">
            <a:off x="0" y="0"/>
            <a:ext cx="12218276" cy="6894576"/>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 y="0"/>
            <a:ext cx="12226938" cy="6878320"/>
          </a:xfrm>
          <a:prstGeom prst="rect">
            <a:avLst/>
          </a:prstGeom>
        </p:spPr>
      </p:pic>
    </p:spTree>
    <p:extLst>
      <p:ext uri="{BB962C8B-B14F-4D97-AF65-F5344CB8AC3E}">
        <p14:creationId xmlns:p14="http://schemas.microsoft.com/office/powerpoint/2010/main" val="2467682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1" r="12134"/>
          <a:stretch/>
        </p:blipFill>
        <p:spPr>
          <a:xfrm flipH="1">
            <a:off x="0" y="0"/>
            <a:ext cx="8034528"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877697" y="5951791"/>
            <a:ext cx="5420983" cy="794576"/>
          </a:xfrm>
        </p:spPr>
        <p:txBody>
          <a:bodyPr>
            <a:normAutofit/>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Apocalipsis 13:13 </a:t>
            </a:r>
          </a:p>
        </p:txBody>
      </p:sp>
      <p:sp>
        <p:nvSpPr>
          <p:cNvPr id="5" name="Marcador de contenido 4"/>
          <p:cNvSpPr>
            <a:spLocks noGrp="1"/>
          </p:cNvSpPr>
          <p:nvPr>
            <p:ph idx="1"/>
          </p:nvPr>
        </p:nvSpPr>
        <p:spPr>
          <a:xfrm>
            <a:off x="4343400" y="246888"/>
            <a:ext cx="7543800" cy="5820347"/>
          </a:xfrm>
        </p:spPr>
        <p:txBody>
          <a:bodyPr>
            <a:normAutofit fontScale="92500" lnSpcReduction="1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“También hacía grandes señales milagrosas, incluso la de hacer caer fuego del cielo a la tierra, a la vista de todos”</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61051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1" r="12134"/>
          <a:stretch/>
        </p:blipFill>
        <p:spPr>
          <a:xfrm flipH="1">
            <a:off x="0" y="0"/>
            <a:ext cx="8034528"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877697" y="5951791"/>
            <a:ext cx="5420983" cy="794576"/>
          </a:xfrm>
        </p:spPr>
        <p:txBody>
          <a:bodyPr>
            <a:normAutofit/>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Apocalipsis </a:t>
            </a:r>
            <a:r>
              <a:rPr lang="es-SV" b="1" dirty="0" smtClean="0">
                <a:solidFill>
                  <a:schemeClr val="bg1"/>
                </a:solidFill>
                <a:latin typeface="Tahoma" panose="020B0604030504040204" pitchFamily="34" charset="0"/>
                <a:ea typeface="Tahoma" panose="020B0604030504040204" pitchFamily="34" charset="0"/>
                <a:cs typeface="Tahoma" panose="020B0604030504040204" pitchFamily="34" charset="0"/>
              </a:rPr>
              <a:t>13:14 </a:t>
            </a:r>
            <a:endParaRPr lang="es-SV"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Marcador de contenido 4"/>
          <p:cNvSpPr>
            <a:spLocks noGrp="1"/>
          </p:cNvSpPr>
          <p:nvPr>
            <p:ph idx="1"/>
          </p:nvPr>
        </p:nvSpPr>
        <p:spPr>
          <a:xfrm>
            <a:off x="4343400" y="246888"/>
            <a:ext cx="7543800" cy="5820347"/>
          </a:xfrm>
        </p:spPr>
        <p:txBody>
          <a:bodyPr>
            <a:normAutofit fontScale="700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“Con estas señales que se le permitió hacer en presencia de la primera bestia, engañó a los habitantes de la tierra. Les ordenó que hicieran una imagen en honor de la bestia que, después de ser herida a espada, revivió”</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07032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1" r="12134"/>
          <a:stretch/>
        </p:blipFill>
        <p:spPr>
          <a:xfrm flipH="1">
            <a:off x="0" y="0"/>
            <a:ext cx="8034528"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877697" y="5951791"/>
            <a:ext cx="5420983" cy="794576"/>
          </a:xfrm>
        </p:spPr>
        <p:txBody>
          <a:bodyPr>
            <a:normAutofit/>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Apocalipsis </a:t>
            </a:r>
            <a:r>
              <a:rPr lang="es-SV" b="1" dirty="0" smtClean="0">
                <a:solidFill>
                  <a:schemeClr val="bg1"/>
                </a:solidFill>
                <a:latin typeface="Tahoma" panose="020B0604030504040204" pitchFamily="34" charset="0"/>
                <a:ea typeface="Tahoma" panose="020B0604030504040204" pitchFamily="34" charset="0"/>
                <a:cs typeface="Tahoma" panose="020B0604030504040204" pitchFamily="34" charset="0"/>
              </a:rPr>
              <a:t>13:15 </a:t>
            </a:r>
            <a:endParaRPr lang="es-SV"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Marcador de contenido 4"/>
          <p:cNvSpPr>
            <a:spLocks noGrp="1"/>
          </p:cNvSpPr>
          <p:nvPr>
            <p:ph idx="1"/>
          </p:nvPr>
        </p:nvSpPr>
        <p:spPr>
          <a:xfrm>
            <a:off x="4343400" y="246888"/>
            <a:ext cx="7543800" cy="5820347"/>
          </a:xfrm>
        </p:spPr>
        <p:txBody>
          <a:bodyPr>
            <a:normAutofit fontScale="85000" lnSpcReduction="1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“Se le permitió infundir vida a la imagen de la primera bestia, para que hablara y mandara matar a quienes no adoraran la imagen”</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92856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TotalTime>
  <Words>647</Words>
  <Application>Microsoft Office PowerPoint</Application>
  <PresentationFormat>Panorámica</PresentationFormat>
  <Paragraphs>28</Paragraphs>
  <Slides>23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Arial</vt:lpstr>
      <vt:lpstr>Calibri</vt:lpstr>
      <vt:lpstr>Calibri Light</vt:lpstr>
      <vt:lpstr>Tahoma</vt:lpstr>
      <vt:lpstr>Tema de Office</vt:lpstr>
      <vt:lpstr>Presentación de PowerPoint</vt:lpstr>
      <vt:lpstr>Presentación de PowerPoint</vt:lpstr>
      <vt:lpstr>Presentación de PowerPoint</vt:lpstr>
      <vt:lpstr>Apocalipsis 13:11-13 </vt:lpstr>
      <vt:lpstr>Presentación de PowerPoint</vt:lpstr>
      <vt:lpstr>Presentación de PowerPoint</vt:lpstr>
      <vt:lpstr>Apocalipsis 13:13 </vt:lpstr>
      <vt:lpstr>Apocalipsis 13:14 </vt:lpstr>
      <vt:lpstr>Apocalipsis 13:15 </vt:lpstr>
      <vt:lpstr>Apocalipsis 13:16-19  </vt:lpstr>
      <vt:lpstr>Apocalipsis 14:12 </vt:lpstr>
      <vt:lpstr>Apocalipsis 7:2,3 </vt:lpstr>
      <vt:lpstr>Ezequiel 20:12</vt:lpstr>
      <vt:lpstr>Éxodo 31:13</vt:lpstr>
      <vt:lpstr>Presentación de PowerPoint</vt:lpstr>
      <vt:lpstr>Presentación de PowerPoint</vt:lpstr>
      <vt:lpstr>Romanos 6:16 </vt:lpstr>
      <vt:lpstr>Isaías 33:16</vt:lpstr>
      <vt:lpstr>Presentación de PowerPoint</vt:lpstr>
      <vt:lpstr>Juan 13: 17</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NAFRI</dc:creator>
  <cp:lastModifiedBy>NAFRI</cp:lastModifiedBy>
  <cp:revision>118</cp:revision>
  <dcterms:created xsi:type="dcterms:W3CDTF">2021-11-07T10:45:30Z</dcterms:created>
  <dcterms:modified xsi:type="dcterms:W3CDTF">2021-11-23T15:00:18Z</dcterms:modified>
</cp:coreProperties>
</file>