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327" r:id="rId5"/>
    <p:sldId id="324" r:id="rId6"/>
    <p:sldId id="328" r:id="rId7"/>
    <p:sldId id="333" r:id="rId8"/>
    <p:sldId id="334" r:id="rId9"/>
    <p:sldId id="329" r:id="rId10"/>
    <p:sldId id="335" r:id="rId11"/>
    <p:sldId id="336" r:id="rId12"/>
    <p:sldId id="337" r:id="rId13"/>
    <p:sldId id="338" r:id="rId14"/>
    <p:sldId id="339" r:id="rId15"/>
    <p:sldId id="340" r:id="rId16"/>
    <p:sldId id="348" r:id="rId17"/>
    <p:sldId id="349" r:id="rId18"/>
    <p:sldId id="350" r:id="rId19"/>
    <p:sldId id="351" r:id="rId20"/>
    <p:sldId id="330" r:id="rId21"/>
    <p:sldId id="341" r:id="rId22"/>
    <p:sldId id="331" r:id="rId23"/>
    <p:sldId id="355" r:id="rId24"/>
    <p:sldId id="342" r:id="rId25"/>
    <p:sldId id="356" r:id="rId26"/>
    <p:sldId id="343" r:id="rId27"/>
    <p:sldId id="352" r:id="rId28"/>
    <p:sldId id="361" r:id="rId29"/>
    <p:sldId id="344" r:id="rId30"/>
    <p:sldId id="357" r:id="rId31"/>
    <p:sldId id="345" r:id="rId32"/>
    <p:sldId id="346" r:id="rId33"/>
    <p:sldId id="360" r:id="rId34"/>
    <p:sldId id="347" r:id="rId35"/>
    <p:sldId id="358" r:id="rId36"/>
    <p:sldId id="359" r:id="rId37"/>
    <p:sldId id="332" r:id="rId38"/>
    <p:sldId id="326"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22043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98835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0843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22663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82833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65046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5AC1D3A-3FB6-4E2C-AD3B-E0EC92283D1D}" type="datetimeFigureOut">
              <a:rPr lang="en-US" smtClean="0"/>
              <a:t>11/23/2021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00233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5AC1D3A-3FB6-4E2C-AD3B-E0EC92283D1D}" type="datetimeFigureOut">
              <a:rPr lang="en-US" smtClean="0"/>
              <a:t>11/23/2021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230560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AC1D3A-3FB6-4E2C-AD3B-E0EC92283D1D}" type="datetimeFigureOut">
              <a:rPr lang="en-US" smtClean="0"/>
              <a:t>11/23/2021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18371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85788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72729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C1D3A-3FB6-4E2C-AD3B-E0EC92283D1D}" type="datetimeFigureOut">
              <a:rPr lang="en-US" smtClean="0"/>
              <a:t>11/23/2021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B0E8-0CBB-42F5-8CEC-F3345262A2C8}" type="slidenum">
              <a:rPr lang="en-US" smtClean="0"/>
              <a:t>‹Nº›</a:t>
            </a:fld>
            <a:endParaRPr lang="en-US"/>
          </a:p>
        </p:txBody>
      </p:sp>
    </p:spTree>
    <p:extLst>
      <p:ext uri="{BB962C8B-B14F-4D97-AF65-F5344CB8AC3E}">
        <p14:creationId xmlns:p14="http://schemas.microsoft.com/office/powerpoint/2010/main" val="223285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4" y="1856"/>
            <a:ext cx="12184211" cy="6854285"/>
          </a:xfrm>
          <a:prstGeom prst="rect">
            <a:avLst/>
          </a:prstGeom>
        </p:spPr>
      </p:pic>
    </p:spTree>
    <p:extLst>
      <p:ext uri="{BB962C8B-B14F-4D97-AF65-F5344CB8AC3E}">
        <p14:creationId xmlns:p14="http://schemas.microsoft.com/office/powerpoint/2010/main" val="3396617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4120551"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262777" y="6006655"/>
            <a:ext cx="5929223"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 16 ,17</a:t>
            </a: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“Además logró que, a todos, grandes y pequeños, ricos y pobres, libres y esclavos, se les pusiera una marca en la mano derecha o en la frente, de modo que nadie pudiera comprar ni vender, a menos que llevara la marca, que es el nombre de la bestia o el número de ese nombre”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9650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8206596"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12: 17</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“Entonces el dragón se enfureció contra la mujer, y se fue a hacer guerra contra el resto de sus descendientes, los cuales obedecen los mandamientos de Dios y se mantienen fieles al testimonio de Jesús”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1878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13:1 </a:t>
            </a:r>
          </a:p>
        </p:txBody>
      </p:sp>
      <p:sp>
        <p:nvSpPr>
          <p:cNvPr id="5" name="Marcador de contenido 4"/>
          <p:cNvSpPr>
            <a:spLocks noGrp="1"/>
          </p:cNvSpPr>
          <p:nvPr>
            <p:ph idx="1"/>
          </p:nvPr>
        </p:nvSpPr>
        <p:spPr>
          <a:xfrm>
            <a:off x="4343400" y="246888"/>
            <a:ext cx="7543800" cy="5820347"/>
          </a:xfrm>
        </p:spPr>
        <p:txBody>
          <a:bodyPr>
            <a:noAutofit/>
          </a:bodyPr>
          <a:lstStyle/>
          <a:p>
            <a:pPr marL="0" indent="0" algn="ctr">
              <a:buNone/>
            </a:pPr>
            <a:r>
              <a:rPr lang="es-ES" sz="8800" b="1" dirty="0">
                <a:solidFill>
                  <a:srgbClr val="423E3B"/>
                </a:solidFill>
                <a:latin typeface="Tahoma" panose="020B0604030504040204" pitchFamily="34" charset="0"/>
                <a:ea typeface="Tahoma" panose="020B0604030504040204" pitchFamily="34" charset="0"/>
                <a:cs typeface="Tahoma" panose="020B0604030504040204" pitchFamily="34" charset="0"/>
              </a:rPr>
              <a:t>“Y el dragón se plantó a la orilla del mar” </a:t>
            </a:r>
            <a:endParaRPr lang="en-US" sz="88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192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67"/>
            <a:ext cx="8485517"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Mateo 24: 4</a:t>
            </a: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8000" b="1" dirty="0">
                <a:solidFill>
                  <a:srgbClr val="423E3B"/>
                </a:solidFill>
                <a:latin typeface="Tahoma" panose="020B0604030504040204" pitchFamily="34" charset="0"/>
                <a:ea typeface="Tahoma" panose="020B0604030504040204" pitchFamily="34" charset="0"/>
                <a:cs typeface="Tahoma" panose="020B0604030504040204" pitchFamily="34" charset="0"/>
              </a:rPr>
              <a:t>“—Tengan cuidado de que nadie los engañe —” </a:t>
            </a:r>
            <a:endParaRPr lang="en-US" sz="80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963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67"/>
            <a:ext cx="8485517"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Mateo 24: 24</a:t>
            </a:r>
          </a:p>
        </p:txBody>
      </p:sp>
      <p:sp>
        <p:nvSpPr>
          <p:cNvPr id="5" name="Marcador de contenido 4"/>
          <p:cNvSpPr>
            <a:spLocks noGrp="1"/>
          </p:cNvSpPr>
          <p:nvPr>
            <p:ph idx="1"/>
          </p:nvPr>
        </p:nvSpPr>
        <p:spPr>
          <a:xfrm>
            <a:off x="4343400" y="246888"/>
            <a:ext cx="7543800" cy="5820347"/>
          </a:xfrm>
        </p:spPr>
        <p:txBody>
          <a:bodyPr>
            <a:normAutofit fontScale="9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“Porque surgirán falsos </a:t>
            </a:r>
            <a:r>
              <a:rPr lang="es-ES" sz="6600" b="1" dirty="0" err="1">
                <a:solidFill>
                  <a:srgbClr val="423E3B"/>
                </a:solidFill>
                <a:latin typeface="Tahoma" panose="020B0604030504040204" pitchFamily="34" charset="0"/>
                <a:ea typeface="Tahoma" panose="020B0604030504040204" pitchFamily="34" charset="0"/>
                <a:cs typeface="Tahoma" panose="020B0604030504040204" pitchFamily="34" charset="0"/>
              </a:rPr>
              <a:t>Cristos</a:t>
            </a: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y falsos profetas que harán grandes señales y milagros para engañar, de ser posible, aun a los </a:t>
            </a: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elegidos”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5544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797368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13:1 </a:t>
            </a: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“Entonces vi que del mar subía una bestia, la cual tenía diez cuernos y siete cabezas. En cada cuerno tenía una diadema, y en cada cabeza un nombre blasfemo contra Dios”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5878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797368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13:2,3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“La bestia parecía un leopardo, pero tenía patas como de oso y fauces como de león. El dragón le confirió a la bestia su poder, su trono y gran autoridad. Una de las cabezas de la bestia parecía haber sufrido una herida mortal, pero esa herida ya había sido sanada. El mundo entero, fascinado, iba tras la bestia”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0198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797368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13:4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638355"/>
            <a:ext cx="7543800" cy="5428880"/>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“Y adoraba al dragón porque había dado su autoridad a la bestia. También adoraban a la bestia y decían: «¿Quién como la bestia? ¿Quién puede combatirla?»”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267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797368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13:5-7</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“A la bestia se le permitió hablar con arrogancia y proferir blasfemias contra Dios, y se le confirió autoridad para actuar durante cuarenta y dos meses. Abrió la boca para blasfemar contra Dios, para maldecir su nombre y su morada y a los que viven en el cielo. También se le permitió hacer la guerra a los santos y vencerlos, y se le dio autoridad sobre toda raza, pueblo, lengua y nación”</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2684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797368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13:8</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“A la bestia la adorarán todos los habitantes de la tierra, aquellos cuyos nombres no han sido escritos en el libro de la vida, el libro del Cordero que fue sacrificado desde la creación del mundo”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0427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1511758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3888009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7792528"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13:2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“El dragón le confirió a la bestia su poder, su trono y gran autoridad”</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8709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625"/>
            <a:ext cx="12192000" cy="68869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3008436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7792528"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13:5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8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“Se le permitió hablar con arrogancia y proferir blasfemias contra Dios, y se le confirió autoridad para actuar durante cuarenta y dos meses”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9020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r="-2"/>
          <a:stretch/>
        </p:blipFill>
        <p:spPr>
          <a:xfrm>
            <a:off x="-79130" y="-667"/>
            <a:ext cx="422556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Daniel 7:25</a:t>
            </a: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“Hablará en contra del Altísimo y oprimirá a sus santos; tratará de cambiar las festividades y también las leyes, y los santos quedarán bajo su poder durante tres años y medio”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5379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2" y="0"/>
            <a:ext cx="12236824"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229452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801106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 3</a:t>
            </a:r>
          </a:p>
        </p:txBody>
      </p:sp>
      <p:sp>
        <p:nvSpPr>
          <p:cNvPr id="5" name="Marcador de contenido 4"/>
          <p:cNvSpPr>
            <a:spLocks noGrp="1"/>
          </p:cNvSpPr>
          <p:nvPr>
            <p:ph idx="1"/>
          </p:nvPr>
        </p:nvSpPr>
        <p:spPr>
          <a:xfrm>
            <a:off x="4343400" y="246888"/>
            <a:ext cx="7543800" cy="5820347"/>
          </a:xfrm>
        </p:spPr>
        <p:txBody>
          <a:bodyPr>
            <a:normAutofit fontScale="8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“Una de las cabezas de la bestia parecía haber sufrido una herida mortal, pero esa herida ya había sido sanada. El mundo entero, fascinado, iba tras la bestia”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1470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0° Aniversario de los Pactos Lateranenses: “La conciliación” - Vatican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530" cy="68800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653520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801106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6</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92500"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“Abrió la boca para blasfemar contra Dios, para maldecir su nombre y su morada y a los que viven en el cielo”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2825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825260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Marcos 2: 5</a:t>
            </a: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“Al ver Jesús la fe de ellos, dijo al paralítico: Hijo, tus pecados te son perdonados”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1334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2" y="-1"/>
            <a:ext cx="12191408" cy="688388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831714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825260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Marcos 2: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6,7</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“Estaban allí sentados algunos de los escribas, los cuales cavilaban en sus corazones: ¿Por qué habla éste así? Blasfemias dice. ¿Quién puede perdonar pecados, sino sólo Dios?”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0430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667"/>
            <a:ext cx="820947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443932" y="6006655"/>
            <a:ext cx="5748068"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13:11-13 </a:t>
            </a:r>
          </a:p>
        </p:txBody>
      </p:sp>
      <p:sp>
        <p:nvSpPr>
          <p:cNvPr id="5" name="Marcador de contenido 4"/>
          <p:cNvSpPr>
            <a:spLocks noGrp="1"/>
          </p:cNvSpPr>
          <p:nvPr>
            <p:ph idx="1"/>
          </p:nvPr>
        </p:nvSpPr>
        <p:spPr>
          <a:xfrm>
            <a:off x="4343400" y="246888"/>
            <a:ext cx="7543800" cy="5820347"/>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“Después vi que de la tierra subía otra bestia. Tenía dos cuernos como de cordero, pero hablaba como dragón. Ejercía toda la autoridad de la primera bestia en presencia de ella, y hacía que la tierra y sus habitantes adoraran a la primera bestia, cuya herida mortal había sido sanada. También hacía grandes señales milagrosas, incluso la de hacer caer fuego del cielo a la tierra, a la vista de todos”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4739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217"/>
            <a:ext cx="7832785"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 8</a:t>
            </a: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 la bestia la adorarán todos los habitantes de la tierra, aquellos cuyos nombres no han sido escritos en el libro de la vida, el libro del Cordero que fue sacrificado desde la creación del mundo</a:t>
            </a: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4238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8169215"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280030" y="6006655"/>
            <a:ext cx="5911970"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19: 20, 21 </a:t>
            </a:r>
          </a:p>
        </p:txBody>
      </p:sp>
      <p:sp>
        <p:nvSpPr>
          <p:cNvPr id="5" name="Marcador de contenido 4"/>
          <p:cNvSpPr>
            <a:spLocks noGrp="1"/>
          </p:cNvSpPr>
          <p:nvPr>
            <p:ph idx="1"/>
          </p:nvPr>
        </p:nvSpPr>
        <p:spPr>
          <a:xfrm>
            <a:off x="4343400" y="246888"/>
            <a:ext cx="7543800" cy="5820347"/>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“Pero la bestia fue capturada junto con el falso profeta. Éste es el que hacía señales milagrosas en presencia de ella, con las cuales engañaba a los que habían recibido la marca de la bestia y adoraban su imagen. Los dos fueron arrojados vivos al lago de fuego y azufre. Los demás fueron exterminados por la espada que salía de la boca del que montaba a caballo, y todas las aves se hartaron de la carne de ellos”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4588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667"/>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20: 15 </a:t>
            </a: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el que no se halló inscrito en el libro de la vida fue lanzado al lago de </a:t>
            </a: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fuego”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2082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Marcos 16: 16</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“El que creyere y fuere bautizado, será salvo; mas el que no creyere, será condenado”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4908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667"/>
            <a:ext cx="8591909"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694098" y="6006655"/>
            <a:ext cx="5497902"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Juan 3: 5 </a:t>
            </a:r>
          </a:p>
        </p:txBody>
      </p:sp>
      <p:sp>
        <p:nvSpPr>
          <p:cNvPr id="5" name="Marcador de contenido 4"/>
          <p:cNvSpPr>
            <a:spLocks noGrp="1"/>
          </p:cNvSpPr>
          <p:nvPr>
            <p:ph idx="1"/>
          </p:nvPr>
        </p:nvSpPr>
        <p:spPr>
          <a:xfrm>
            <a:off x="4343400" y="246888"/>
            <a:ext cx="7543800" cy="5820347"/>
          </a:xfrm>
        </p:spPr>
        <p:txBody>
          <a:bodyPr>
            <a:normAutofit fontScale="9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“Respondió Jesús: De cierto, de cierto te digo, que el que no naciere de agua y del Espíritu, no puede entrar en el reino de Dios”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923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1" y="-20053"/>
            <a:ext cx="12191409" cy="689837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3353527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4" y="1856"/>
            <a:ext cx="12184211" cy="6854285"/>
          </a:xfrm>
          <a:prstGeom prst="rect">
            <a:avLst/>
          </a:prstGeom>
        </p:spPr>
      </p:pic>
    </p:spTree>
    <p:extLst>
      <p:ext uri="{BB962C8B-B14F-4D97-AF65-F5344CB8AC3E}">
        <p14:creationId xmlns:p14="http://schemas.microsoft.com/office/powerpoint/2010/main" val="659825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786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60385"/>
            <a:ext cx="12191408" cy="6938705"/>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27950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51" y="0"/>
            <a:ext cx="545980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564702" y="6006655"/>
            <a:ext cx="5627298"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Daniel 3: 4-6</a:t>
            </a:r>
          </a:p>
        </p:txBody>
      </p:sp>
      <p:sp>
        <p:nvSpPr>
          <p:cNvPr id="5" name="Marcador de contenido 4"/>
          <p:cNvSpPr>
            <a:spLocks noGrp="1"/>
          </p:cNvSpPr>
          <p:nvPr>
            <p:ph idx="1"/>
          </p:nvPr>
        </p:nvSpPr>
        <p:spPr>
          <a:xfrm>
            <a:off x="4343400" y="246888"/>
            <a:ext cx="7543800" cy="5820347"/>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 ustedes, pueblos, naciones y gente de toda lengua, se les ordena lo siguiente: Tan pronto como escuchen la música de trompetas, flautas, cítaras, liras, arpas, zampoñas y otros instrumentos musicales, deberán inclinarse y adorar la estatua de oro que el rey Nabucodonosor ha mandado erigir. Todo el que no se incline ante ella ni la adore será arrojado de inmediato a un horno en llamas”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1051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92" y="0"/>
            <a:ext cx="12191408" cy="690113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41912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76" y="-667"/>
            <a:ext cx="8082951"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564702" y="6006655"/>
            <a:ext cx="5627298"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Daniel 3: 15</a:t>
            </a: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“Ahora que escuchen la música de los instrumentos musicales, más les vale que se inclinen ante la estatua que he mandado hacer, y que la adoren. De lo contrario, serán lanzados de inmediato a un horno en llamas, ¡y no habrá dios capaz de librarlos de mis manos!”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545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0"/>
            <a:ext cx="839350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564702" y="6006655"/>
            <a:ext cx="5627298"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Daniel 3: 16-18</a:t>
            </a: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t>
            </a:r>
            <a:r>
              <a:rPr lang="es-ES" sz="6600" b="1" dirty="0" err="1">
                <a:solidFill>
                  <a:srgbClr val="423E3B"/>
                </a:solidFill>
                <a:latin typeface="Tahoma" panose="020B0604030504040204" pitchFamily="34" charset="0"/>
                <a:ea typeface="Tahoma" panose="020B0604030504040204" pitchFamily="34" charset="0"/>
                <a:cs typeface="Tahoma" panose="020B0604030504040204" pitchFamily="34" charset="0"/>
              </a:rPr>
              <a:t>Sadrac</a:t>
            </a: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a:t>
            </a:r>
            <a:r>
              <a:rPr lang="es-ES" sz="6600" b="1" dirty="0" err="1">
                <a:solidFill>
                  <a:srgbClr val="423E3B"/>
                </a:solidFill>
                <a:latin typeface="Tahoma" panose="020B0604030504040204" pitchFamily="34" charset="0"/>
                <a:ea typeface="Tahoma" panose="020B0604030504040204" pitchFamily="34" charset="0"/>
                <a:cs typeface="Tahoma" panose="020B0604030504040204" pitchFamily="34" charset="0"/>
              </a:rPr>
              <a:t>Mesac</a:t>
            </a: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y </a:t>
            </a:r>
            <a:r>
              <a:rPr lang="es-ES" sz="6600" b="1" dirty="0" err="1">
                <a:solidFill>
                  <a:srgbClr val="423E3B"/>
                </a:solidFill>
                <a:latin typeface="Tahoma" panose="020B0604030504040204" pitchFamily="34" charset="0"/>
                <a:ea typeface="Tahoma" panose="020B0604030504040204" pitchFamily="34" charset="0"/>
                <a:cs typeface="Tahoma" panose="020B0604030504040204" pitchFamily="34" charset="0"/>
              </a:rPr>
              <a:t>Abednego</a:t>
            </a: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 le respondieron a Nabucodonosor: —¡No hace falta que nos defendamos ante Su Majestad! Si se nos arroja al horno en llamas, el Dios al que servimos puede librarnos del horno y de las manos de Su Majestad. Pero aun si nuestro Dios no lo hace así, sepa usted que no honraremos a sus dioses ni adoraremos a su estatua”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0303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 y="0"/>
            <a:ext cx="12226938" cy="7059326"/>
          </a:xfrm>
          <a:prstGeom prst="rect">
            <a:avLst/>
          </a:prstGeom>
        </p:spPr>
      </p:pic>
    </p:spTree>
    <p:extLst>
      <p:ext uri="{BB962C8B-B14F-4D97-AF65-F5344CB8AC3E}">
        <p14:creationId xmlns:p14="http://schemas.microsoft.com/office/powerpoint/2010/main" val="1618087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1180</Words>
  <Application>Microsoft Office PowerPoint</Application>
  <PresentationFormat>Panorámica</PresentationFormat>
  <Paragraphs>52</Paragraphs>
  <Slides>39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Calibri</vt:lpstr>
      <vt:lpstr>Calibri Light</vt:lpstr>
      <vt:lpstr>Tahoma</vt:lpstr>
      <vt:lpstr>Tema de Office</vt:lpstr>
      <vt:lpstr>Presentación de PowerPoint</vt:lpstr>
      <vt:lpstr>Presentación de PowerPoint</vt:lpstr>
      <vt:lpstr>Presentación de PowerPoint</vt:lpstr>
      <vt:lpstr>Presentación de PowerPoint</vt:lpstr>
      <vt:lpstr>Daniel 3: 4-6</vt:lpstr>
      <vt:lpstr>Presentación de PowerPoint</vt:lpstr>
      <vt:lpstr>Daniel 3: 15</vt:lpstr>
      <vt:lpstr>Daniel 3: 16-18</vt:lpstr>
      <vt:lpstr>Presentación de PowerPoint</vt:lpstr>
      <vt:lpstr>Apocalipsis 13: 16 ,17</vt:lpstr>
      <vt:lpstr>Apocalipsis 12: 17</vt:lpstr>
      <vt:lpstr>Apocalipsis 13:1 </vt:lpstr>
      <vt:lpstr>Mateo 24: 4</vt:lpstr>
      <vt:lpstr>Mateo 24: 24</vt:lpstr>
      <vt:lpstr>Apocalipsis 13:1 </vt:lpstr>
      <vt:lpstr>Apocalipsis 13:2,3 </vt:lpstr>
      <vt:lpstr>Apocalipsis 13:4 </vt:lpstr>
      <vt:lpstr>Apocalipsis 13:5-7</vt:lpstr>
      <vt:lpstr>Apocalipsis 13:8</vt:lpstr>
      <vt:lpstr>Presentación de PowerPoint</vt:lpstr>
      <vt:lpstr>Apocalipsis 13:2 </vt:lpstr>
      <vt:lpstr>Presentación de PowerPoint</vt:lpstr>
      <vt:lpstr>Apocalipsis 13:5 </vt:lpstr>
      <vt:lpstr>Daniel 7:25</vt:lpstr>
      <vt:lpstr>Presentación de PowerPoint</vt:lpstr>
      <vt:lpstr>Apocalipsis 13: 3</vt:lpstr>
      <vt:lpstr>Presentación de PowerPoint</vt:lpstr>
      <vt:lpstr>Apocalipsis 13: 6</vt:lpstr>
      <vt:lpstr>Marcos 2: 5</vt:lpstr>
      <vt:lpstr>Marcos 2: 6,7</vt:lpstr>
      <vt:lpstr>Apocalipsis 13:11-13 </vt:lpstr>
      <vt:lpstr>Apocalipsis 13: 8</vt:lpstr>
      <vt:lpstr>Apocalipsis 19: 20, 21 </vt:lpstr>
      <vt:lpstr>Apocalipsis 20: 15 </vt:lpstr>
      <vt:lpstr>Marcos 16: 16</vt:lpstr>
      <vt:lpstr>Juan 3: 5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NAFRI</dc:creator>
  <cp:lastModifiedBy>NAFRI</cp:lastModifiedBy>
  <cp:revision>111</cp:revision>
  <dcterms:created xsi:type="dcterms:W3CDTF">2021-11-07T10:45:30Z</dcterms:created>
  <dcterms:modified xsi:type="dcterms:W3CDTF">2021-11-23T15:00:23Z</dcterms:modified>
</cp:coreProperties>
</file>