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6" r:id="rId3"/>
    <p:sldId id="267" r:id="rId4"/>
    <p:sldId id="299" r:id="rId5"/>
    <p:sldId id="308" r:id="rId6"/>
    <p:sldId id="300" r:id="rId7"/>
    <p:sldId id="302" r:id="rId8"/>
    <p:sldId id="304" r:id="rId9"/>
    <p:sldId id="309" r:id="rId10"/>
    <p:sldId id="306" r:id="rId11"/>
    <p:sldId id="310" r:id="rId12"/>
    <p:sldId id="301" r:id="rId13"/>
    <p:sldId id="311" r:id="rId14"/>
    <p:sldId id="312" r:id="rId15"/>
    <p:sldId id="313" r:id="rId16"/>
    <p:sldId id="320" r:id="rId17"/>
    <p:sldId id="321" r:id="rId18"/>
    <p:sldId id="314" r:id="rId19"/>
    <p:sldId id="322" r:id="rId20"/>
    <p:sldId id="323" r:id="rId21"/>
    <p:sldId id="261" r:id="rId22"/>
    <p:sldId id="307" r:id="rId23"/>
    <p:sldId id="324" r:id="rId24"/>
    <p:sldId id="328" r:id="rId25"/>
    <p:sldId id="325" r:id="rId26"/>
    <p:sldId id="329" r:id="rId27"/>
    <p:sldId id="326" r:id="rId28"/>
    <p:sldId id="327" r:id="rId29"/>
    <p:sldId id="330" r:id="rId30"/>
    <p:sldId id="331" r:id="rId31"/>
    <p:sldId id="334" r:id="rId32"/>
    <p:sldId id="332" r:id="rId33"/>
    <p:sldId id="333" r:id="rId34"/>
    <p:sldId id="298" r:id="rId35"/>
    <p:sldId id="297"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23E3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11" d="100"/>
          <a:sy n="111" d="100"/>
        </p:scale>
        <p:origin x="510"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n-US"/>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editar el estilo de subtítulo del patrón</a:t>
            </a:r>
            <a:endParaRPr lang="en-US"/>
          </a:p>
        </p:txBody>
      </p:sp>
      <p:sp>
        <p:nvSpPr>
          <p:cNvPr id="4" name="Marcador de fecha 3"/>
          <p:cNvSpPr>
            <a:spLocks noGrp="1"/>
          </p:cNvSpPr>
          <p:nvPr>
            <p:ph type="dt" sz="half" idx="10"/>
          </p:nvPr>
        </p:nvSpPr>
        <p:spPr/>
        <p:txBody>
          <a:bodyPr/>
          <a:lstStyle/>
          <a:p>
            <a:fld id="{D5AC1D3A-3FB6-4E2C-AD3B-E0EC92283D1D}" type="datetimeFigureOut">
              <a:rPr lang="en-US" smtClean="0"/>
              <a:t>11/23/2021</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4768B0E8-0CBB-42F5-8CEC-F3345262A2C8}" type="slidenum">
              <a:rPr lang="en-US" smtClean="0"/>
              <a:t>‹Nº›</a:t>
            </a:fld>
            <a:endParaRPr lang="en-US"/>
          </a:p>
        </p:txBody>
      </p:sp>
    </p:spTree>
    <p:extLst>
      <p:ext uri="{BB962C8B-B14F-4D97-AF65-F5344CB8AC3E}">
        <p14:creationId xmlns:p14="http://schemas.microsoft.com/office/powerpoint/2010/main" val="32204360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n-US"/>
          </a:p>
        </p:txBody>
      </p:sp>
      <p:sp>
        <p:nvSpPr>
          <p:cNvPr id="3" name="Marcador de texto vertical 2"/>
          <p:cNvSpPr>
            <a:spLocks noGrp="1"/>
          </p:cNvSpPr>
          <p:nvPr>
            <p:ph type="body" orient="vert" idx="1"/>
          </p:nvPr>
        </p:nvSpPr>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Marcador de fecha 3"/>
          <p:cNvSpPr>
            <a:spLocks noGrp="1"/>
          </p:cNvSpPr>
          <p:nvPr>
            <p:ph type="dt" sz="half" idx="10"/>
          </p:nvPr>
        </p:nvSpPr>
        <p:spPr/>
        <p:txBody>
          <a:bodyPr/>
          <a:lstStyle/>
          <a:p>
            <a:fld id="{D5AC1D3A-3FB6-4E2C-AD3B-E0EC92283D1D}" type="datetimeFigureOut">
              <a:rPr lang="en-US" smtClean="0"/>
              <a:t>11/23/2021</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4768B0E8-0CBB-42F5-8CEC-F3345262A2C8}" type="slidenum">
              <a:rPr lang="en-US" smtClean="0"/>
              <a:t>‹Nº›</a:t>
            </a:fld>
            <a:endParaRPr lang="en-US"/>
          </a:p>
        </p:txBody>
      </p:sp>
    </p:spTree>
    <p:extLst>
      <p:ext uri="{BB962C8B-B14F-4D97-AF65-F5344CB8AC3E}">
        <p14:creationId xmlns:p14="http://schemas.microsoft.com/office/powerpoint/2010/main" val="19883592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n-US"/>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Marcador de fecha 3"/>
          <p:cNvSpPr>
            <a:spLocks noGrp="1"/>
          </p:cNvSpPr>
          <p:nvPr>
            <p:ph type="dt" sz="half" idx="10"/>
          </p:nvPr>
        </p:nvSpPr>
        <p:spPr/>
        <p:txBody>
          <a:bodyPr/>
          <a:lstStyle/>
          <a:p>
            <a:fld id="{D5AC1D3A-3FB6-4E2C-AD3B-E0EC92283D1D}" type="datetimeFigureOut">
              <a:rPr lang="en-US" smtClean="0"/>
              <a:t>11/23/2021</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4768B0E8-0CBB-42F5-8CEC-F3345262A2C8}" type="slidenum">
              <a:rPr lang="en-US" smtClean="0"/>
              <a:t>‹Nº›</a:t>
            </a:fld>
            <a:endParaRPr lang="en-US"/>
          </a:p>
        </p:txBody>
      </p:sp>
    </p:spTree>
    <p:extLst>
      <p:ext uri="{BB962C8B-B14F-4D97-AF65-F5344CB8AC3E}">
        <p14:creationId xmlns:p14="http://schemas.microsoft.com/office/powerpoint/2010/main" val="3084391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n-US"/>
          </a:p>
        </p:txBody>
      </p:sp>
      <p:sp>
        <p:nvSpPr>
          <p:cNvPr id="3" name="Marcador de contenido 2"/>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Marcador de fecha 3"/>
          <p:cNvSpPr>
            <a:spLocks noGrp="1"/>
          </p:cNvSpPr>
          <p:nvPr>
            <p:ph type="dt" sz="half" idx="10"/>
          </p:nvPr>
        </p:nvSpPr>
        <p:spPr/>
        <p:txBody>
          <a:bodyPr/>
          <a:lstStyle/>
          <a:p>
            <a:fld id="{D5AC1D3A-3FB6-4E2C-AD3B-E0EC92283D1D}" type="datetimeFigureOut">
              <a:rPr lang="en-US" smtClean="0"/>
              <a:t>11/23/2021</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4768B0E8-0CBB-42F5-8CEC-F3345262A2C8}" type="slidenum">
              <a:rPr lang="en-US" smtClean="0"/>
              <a:t>‹Nº›</a:t>
            </a:fld>
            <a:endParaRPr lang="en-US"/>
          </a:p>
        </p:txBody>
      </p:sp>
    </p:spTree>
    <p:extLst>
      <p:ext uri="{BB962C8B-B14F-4D97-AF65-F5344CB8AC3E}">
        <p14:creationId xmlns:p14="http://schemas.microsoft.com/office/powerpoint/2010/main" val="12266305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n-US"/>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Editar el estilo de texto del patrón</a:t>
            </a:r>
          </a:p>
        </p:txBody>
      </p:sp>
      <p:sp>
        <p:nvSpPr>
          <p:cNvPr id="4" name="Marcador de fecha 3"/>
          <p:cNvSpPr>
            <a:spLocks noGrp="1"/>
          </p:cNvSpPr>
          <p:nvPr>
            <p:ph type="dt" sz="half" idx="10"/>
          </p:nvPr>
        </p:nvSpPr>
        <p:spPr/>
        <p:txBody>
          <a:bodyPr/>
          <a:lstStyle/>
          <a:p>
            <a:fld id="{D5AC1D3A-3FB6-4E2C-AD3B-E0EC92283D1D}" type="datetimeFigureOut">
              <a:rPr lang="en-US" smtClean="0"/>
              <a:t>11/23/2021</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4768B0E8-0CBB-42F5-8CEC-F3345262A2C8}" type="slidenum">
              <a:rPr lang="en-US" smtClean="0"/>
              <a:t>‹Nº›</a:t>
            </a:fld>
            <a:endParaRPr lang="en-US"/>
          </a:p>
        </p:txBody>
      </p:sp>
    </p:spTree>
    <p:extLst>
      <p:ext uri="{BB962C8B-B14F-4D97-AF65-F5344CB8AC3E}">
        <p14:creationId xmlns:p14="http://schemas.microsoft.com/office/powerpoint/2010/main" val="38283341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n-US"/>
          </a:p>
        </p:txBody>
      </p:sp>
      <p:sp>
        <p:nvSpPr>
          <p:cNvPr id="3" name="Marcador de contenido 2"/>
          <p:cNvSpPr>
            <a:spLocks noGrp="1"/>
          </p:cNvSpPr>
          <p:nvPr>
            <p:ph sz="half" idx="1"/>
          </p:nvPr>
        </p:nvSpPr>
        <p:spPr>
          <a:xfrm>
            <a:off x="838200" y="1825625"/>
            <a:ext cx="51816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Marcador de contenido 3"/>
          <p:cNvSpPr>
            <a:spLocks noGrp="1"/>
          </p:cNvSpPr>
          <p:nvPr>
            <p:ph sz="half" idx="2"/>
          </p:nvPr>
        </p:nvSpPr>
        <p:spPr>
          <a:xfrm>
            <a:off x="6172200" y="1825625"/>
            <a:ext cx="51816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Marcador de fecha 4"/>
          <p:cNvSpPr>
            <a:spLocks noGrp="1"/>
          </p:cNvSpPr>
          <p:nvPr>
            <p:ph type="dt" sz="half" idx="10"/>
          </p:nvPr>
        </p:nvSpPr>
        <p:spPr/>
        <p:txBody>
          <a:bodyPr/>
          <a:lstStyle/>
          <a:p>
            <a:fld id="{D5AC1D3A-3FB6-4E2C-AD3B-E0EC92283D1D}" type="datetimeFigureOut">
              <a:rPr lang="en-US" smtClean="0"/>
              <a:t>11/23/2021</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4768B0E8-0CBB-42F5-8CEC-F3345262A2C8}" type="slidenum">
              <a:rPr lang="en-US" smtClean="0"/>
              <a:t>‹Nº›</a:t>
            </a:fld>
            <a:endParaRPr lang="en-US"/>
          </a:p>
        </p:txBody>
      </p:sp>
    </p:spTree>
    <p:extLst>
      <p:ext uri="{BB962C8B-B14F-4D97-AF65-F5344CB8AC3E}">
        <p14:creationId xmlns:p14="http://schemas.microsoft.com/office/powerpoint/2010/main" val="6504600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n-US"/>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Marcador de fecha 6"/>
          <p:cNvSpPr>
            <a:spLocks noGrp="1"/>
          </p:cNvSpPr>
          <p:nvPr>
            <p:ph type="dt" sz="half" idx="10"/>
          </p:nvPr>
        </p:nvSpPr>
        <p:spPr/>
        <p:txBody>
          <a:bodyPr/>
          <a:lstStyle/>
          <a:p>
            <a:fld id="{D5AC1D3A-3FB6-4E2C-AD3B-E0EC92283D1D}" type="datetimeFigureOut">
              <a:rPr lang="en-US" smtClean="0"/>
              <a:t>11/23/2021</a:t>
            </a:fld>
            <a:endParaRPr lang="en-US"/>
          </a:p>
        </p:txBody>
      </p:sp>
      <p:sp>
        <p:nvSpPr>
          <p:cNvPr id="8" name="Marcador de pie de página 7"/>
          <p:cNvSpPr>
            <a:spLocks noGrp="1"/>
          </p:cNvSpPr>
          <p:nvPr>
            <p:ph type="ftr" sz="quarter" idx="11"/>
          </p:nvPr>
        </p:nvSpPr>
        <p:spPr/>
        <p:txBody>
          <a:bodyPr/>
          <a:lstStyle/>
          <a:p>
            <a:endParaRPr lang="en-US"/>
          </a:p>
        </p:txBody>
      </p:sp>
      <p:sp>
        <p:nvSpPr>
          <p:cNvPr id="9" name="Marcador de número de diapositiva 8"/>
          <p:cNvSpPr>
            <a:spLocks noGrp="1"/>
          </p:cNvSpPr>
          <p:nvPr>
            <p:ph type="sldNum" sz="quarter" idx="12"/>
          </p:nvPr>
        </p:nvSpPr>
        <p:spPr/>
        <p:txBody>
          <a:bodyPr/>
          <a:lstStyle/>
          <a:p>
            <a:fld id="{4768B0E8-0CBB-42F5-8CEC-F3345262A2C8}" type="slidenum">
              <a:rPr lang="en-US" smtClean="0"/>
              <a:t>‹Nº›</a:t>
            </a:fld>
            <a:endParaRPr lang="en-US"/>
          </a:p>
        </p:txBody>
      </p:sp>
    </p:spTree>
    <p:extLst>
      <p:ext uri="{BB962C8B-B14F-4D97-AF65-F5344CB8AC3E}">
        <p14:creationId xmlns:p14="http://schemas.microsoft.com/office/powerpoint/2010/main" val="40023321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n-US"/>
          </a:p>
        </p:txBody>
      </p:sp>
      <p:sp>
        <p:nvSpPr>
          <p:cNvPr id="3" name="Marcador de fecha 2"/>
          <p:cNvSpPr>
            <a:spLocks noGrp="1"/>
          </p:cNvSpPr>
          <p:nvPr>
            <p:ph type="dt" sz="half" idx="10"/>
          </p:nvPr>
        </p:nvSpPr>
        <p:spPr/>
        <p:txBody>
          <a:bodyPr/>
          <a:lstStyle/>
          <a:p>
            <a:fld id="{D5AC1D3A-3FB6-4E2C-AD3B-E0EC92283D1D}" type="datetimeFigureOut">
              <a:rPr lang="en-US" smtClean="0"/>
              <a:t>11/23/2021</a:t>
            </a:fld>
            <a:endParaRPr lang="en-US"/>
          </a:p>
        </p:txBody>
      </p:sp>
      <p:sp>
        <p:nvSpPr>
          <p:cNvPr id="4" name="Marcador de pie de página 3"/>
          <p:cNvSpPr>
            <a:spLocks noGrp="1"/>
          </p:cNvSpPr>
          <p:nvPr>
            <p:ph type="ftr" sz="quarter" idx="11"/>
          </p:nvPr>
        </p:nvSpPr>
        <p:spPr/>
        <p:txBody>
          <a:bodyPr/>
          <a:lstStyle/>
          <a:p>
            <a:endParaRPr lang="en-US"/>
          </a:p>
        </p:txBody>
      </p:sp>
      <p:sp>
        <p:nvSpPr>
          <p:cNvPr id="5" name="Marcador de número de diapositiva 4"/>
          <p:cNvSpPr>
            <a:spLocks noGrp="1"/>
          </p:cNvSpPr>
          <p:nvPr>
            <p:ph type="sldNum" sz="quarter" idx="12"/>
          </p:nvPr>
        </p:nvSpPr>
        <p:spPr/>
        <p:txBody>
          <a:bodyPr/>
          <a:lstStyle/>
          <a:p>
            <a:fld id="{4768B0E8-0CBB-42F5-8CEC-F3345262A2C8}" type="slidenum">
              <a:rPr lang="en-US" smtClean="0"/>
              <a:t>‹Nº›</a:t>
            </a:fld>
            <a:endParaRPr lang="en-US"/>
          </a:p>
        </p:txBody>
      </p:sp>
    </p:spTree>
    <p:extLst>
      <p:ext uri="{BB962C8B-B14F-4D97-AF65-F5344CB8AC3E}">
        <p14:creationId xmlns:p14="http://schemas.microsoft.com/office/powerpoint/2010/main" val="23056082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D5AC1D3A-3FB6-4E2C-AD3B-E0EC92283D1D}" type="datetimeFigureOut">
              <a:rPr lang="en-US" smtClean="0"/>
              <a:t>11/23/2021</a:t>
            </a:fld>
            <a:endParaRPr lang="en-US"/>
          </a:p>
        </p:txBody>
      </p:sp>
      <p:sp>
        <p:nvSpPr>
          <p:cNvPr id="3" name="Marcador de pie de página 2"/>
          <p:cNvSpPr>
            <a:spLocks noGrp="1"/>
          </p:cNvSpPr>
          <p:nvPr>
            <p:ph type="ftr" sz="quarter" idx="11"/>
          </p:nvPr>
        </p:nvSpPr>
        <p:spPr/>
        <p:txBody>
          <a:bodyPr/>
          <a:lstStyle/>
          <a:p>
            <a:endParaRPr lang="en-US"/>
          </a:p>
        </p:txBody>
      </p:sp>
      <p:sp>
        <p:nvSpPr>
          <p:cNvPr id="4" name="Marcador de número de diapositiva 3"/>
          <p:cNvSpPr>
            <a:spLocks noGrp="1"/>
          </p:cNvSpPr>
          <p:nvPr>
            <p:ph type="sldNum" sz="quarter" idx="12"/>
          </p:nvPr>
        </p:nvSpPr>
        <p:spPr/>
        <p:txBody>
          <a:bodyPr/>
          <a:lstStyle/>
          <a:p>
            <a:fld id="{4768B0E8-0CBB-42F5-8CEC-F3345262A2C8}" type="slidenum">
              <a:rPr lang="en-US" smtClean="0"/>
              <a:t>‹Nº›</a:t>
            </a:fld>
            <a:endParaRPr lang="en-US"/>
          </a:p>
        </p:txBody>
      </p:sp>
    </p:spTree>
    <p:extLst>
      <p:ext uri="{BB962C8B-B14F-4D97-AF65-F5344CB8AC3E}">
        <p14:creationId xmlns:p14="http://schemas.microsoft.com/office/powerpoint/2010/main" val="41837102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n-US"/>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Marcador de fecha 4"/>
          <p:cNvSpPr>
            <a:spLocks noGrp="1"/>
          </p:cNvSpPr>
          <p:nvPr>
            <p:ph type="dt" sz="half" idx="10"/>
          </p:nvPr>
        </p:nvSpPr>
        <p:spPr/>
        <p:txBody>
          <a:bodyPr/>
          <a:lstStyle/>
          <a:p>
            <a:fld id="{D5AC1D3A-3FB6-4E2C-AD3B-E0EC92283D1D}" type="datetimeFigureOut">
              <a:rPr lang="en-US" smtClean="0"/>
              <a:t>11/23/2021</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4768B0E8-0CBB-42F5-8CEC-F3345262A2C8}" type="slidenum">
              <a:rPr lang="en-US" smtClean="0"/>
              <a:t>‹Nº›</a:t>
            </a:fld>
            <a:endParaRPr lang="en-US"/>
          </a:p>
        </p:txBody>
      </p:sp>
    </p:spTree>
    <p:extLst>
      <p:ext uri="{BB962C8B-B14F-4D97-AF65-F5344CB8AC3E}">
        <p14:creationId xmlns:p14="http://schemas.microsoft.com/office/powerpoint/2010/main" val="8578866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n-US"/>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Marcador de fecha 4"/>
          <p:cNvSpPr>
            <a:spLocks noGrp="1"/>
          </p:cNvSpPr>
          <p:nvPr>
            <p:ph type="dt" sz="half" idx="10"/>
          </p:nvPr>
        </p:nvSpPr>
        <p:spPr/>
        <p:txBody>
          <a:bodyPr/>
          <a:lstStyle/>
          <a:p>
            <a:fld id="{D5AC1D3A-3FB6-4E2C-AD3B-E0EC92283D1D}" type="datetimeFigureOut">
              <a:rPr lang="en-US" smtClean="0"/>
              <a:t>11/23/2021</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4768B0E8-0CBB-42F5-8CEC-F3345262A2C8}" type="slidenum">
              <a:rPr lang="en-US" smtClean="0"/>
              <a:t>‹Nº›</a:t>
            </a:fld>
            <a:endParaRPr lang="en-US"/>
          </a:p>
        </p:txBody>
      </p:sp>
    </p:spTree>
    <p:extLst>
      <p:ext uri="{BB962C8B-B14F-4D97-AF65-F5344CB8AC3E}">
        <p14:creationId xmlns:p14="http://schemas.microsoft.com/office/powerpoint/2010/main" val="37272980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n-US"/>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AC1D3A-3FB6-4E2C-AD3B-E0EC92283D1D}" type="datetimeFigureOut">
              <a:rPr lang="en-US" smtClean="0"/>
              <a:t>11/23/2021</a:t>
            </a:fld>
            <a:endParaRPr lang="en-US"/>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68B0E8-0CBB-42F5-8CEC-F3345262A2C8}" type="slidenum">
              <a:rPr lang="en-US" smtClean="0"/>
              <a:t>‹Nº›</a:t>
            </a:fld>
            <a:endParaRPr lang="en-US"/>
          </a:p>
        </p:txBody>
      </p:sp>
    </p:spTree>
    <p:extLst>
      <p:ext uri="{BB962C8B-B14F-4D97-AF65-F5344CB8AC3E}">
        <p14:creationId xmlns:p14="http://schemas.microsoft.com/office/powerpoint/2010/main" val="22328547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893" y="1856"/>
            <a:ext cx="12184214" cy="6854286"/>
          </a:xfrm>
          <a:prstGeom prst="rect">
            <a:avLst/>
          </a:prstGeom>
        </p:spPr>
      </p:pic>
    </p:spTree>
    <p:extLst>
      <p:ext uri="{BB962C8B-B14F-4D97-AF65-F5344CB8AC3E}">
        <p14:creationId xmlns:p14="http://schemas.microsoft.com/office/powerpoint/2010/main" val="33966174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extLst>
              <a:ext uri="{28A0092B-C50C-407E-A947-70E740481C1C}">
                <a14:useLocalDpi xmlns:a14="http://schemas.microsoft.com/office/drawing/2010/main"/>
              </a:ext>
            </a:extLst>
          </a:blip>
          <a:stretch>
            <a:fillRect/>
          </a:stretch>
        </p:blipFill>
        <p:spPr>
          <a:xfrm flipH="1">
            <a:off x="0" y="0"/>
            <a:ext cx="9144000" cy="6858000"/>
          </a:xfrm>
          <a:prstGeom prst="rect">
            <a:avLst/>
          </a:prstGeom>
        </p:spPr>
      </p:pic>
      <p:pic>
        <p:nvPicPr>
          <p:cNvPr id="6" name="Marcador de contenido 3"/>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667"/>
            <a:ext cx="12192000" cy="6858667"/>
          </a:xfrm>
          <a:prstGeom prst="rect">
            <a:avLst/>
          </a:prstGeom>
        </p:spPr>
      </p:pic>
      <p:sp>
        <p:nvSpPr>
          <p:cNvPr id="2" name="Título 1"/>
          <p:cNvSpPr>
            <a:spLocks noGrp="1"/>
          </p:cNvSpPr>
          <p:nvPr>
            <p:ph type="title"/>
          </p:nvPr>
        </p:nvSpPr>
        <p:spPr>
          <a:xfrm>
            <a:off x="6885432" y="6006655"/>
            <a:ext cx="5306568" cy="794576"/>
          </a:xfrm>
        </p:spPr>
        <p:txBody>
          <a:bodyPr/>
          <a:lstStyle/>
          <a:p>
            <a:r>
              <a:rPr lang="es-SV" b="1" dirty="0">
                <a:solidFill>
                  <a:schemeClr val="bg1"/>
                </a:solidFill>
                <a:latin typeface="Tahoma" panose="020B0604030504040204" pitchFamily="34" charset="0"/>
                <a:ea typeface="Tahoma" panose="020B0604030504040204" pitchFamily="34" charset="0"/>
                <a:cs typeface="Tahoma" panose="020B0604030504040204" pitchFamily="34" charset="0"/>
              </a:rPr>
              <a:t>Apocalipsis </a:t>
            </a:r>
            <a:r>
              <a:rPr lang="es-SV" b="1" dirty="0" smtClean="0">
                <a:solidFill>
                  <a:schemeClr val="bg1"/>
                </a:solidFill>
                <a:latin typeface="Tahoma" panose="020B0604030504040204" pitchFamily="34" charset="0"/>
                <a:ea typeface="Tahoma" panose="020B0604030504040204" pitchFamily="34" charset="0"/>
                <a:cs typeface="Tahoma" panose="020B0604030504040204" pitchFamily="34" charset="0"/>
              </a:rPr>
              <a:t>17:4 </a:t>
            </a:r>
            <a:endParaRPr lang="es-SV"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5" name="Marcador de contenido 4"/>
          <p:cNvSpPr>
            <a:spLocks noGrp="1"/>
          </p:cNvSpPr>
          <p:nvPr>
            <p:ph idx="1"/>
          </p:nvPr>
        </p:nvSpPr>
        <p:spPr>
          <a:xfrm>
            <a:off x="4343400" y="246888"/>
            <a:ext cx="7543800" cy="5820347"/>
          </a:xfrm>
        </p:spPr>
        <p:txBody>
          <a:bodyPr>
            <a:normAutofit fontScale="77500" lnSpcReduction="20000"/>
          </a:bodyPr>
          <a:lstStyle/>
          <a:p>
            <a:pPr marL="0" indent="0" algn="ctr">
              <a:buNone/>
            </a:pPr>
            <a:r>
              <a:rPr lang="es-ES" sz="6600" b="1" dirty="0">
                <a:solidFill>
                  <a:srgbClr val="423E3B"/>
                </a:solidFill>
                <a:latin typeface="Tahoma" panose="020B0604030504040204" pitchFamily="34" charset="0"/>
                <a:ea typeface="Tahoma" panose="020B0604030504040204" pitchFamily="34" charset="0"/>
                <a:cs typeface="Tahoma" panose="020B0604030504040204" pitchFamily="34" charset="0"/>
              </a:rPr>
              <a:t>“La mujer estaba vestida de púrpura y escarlata, y adornada con oro, piedras preciosas y perlas. Tenía en la mano una copa de oro llena de abominaciones y de la inmundicia de sus adulterios” </a:t>
            </a:r>
            <a:endParaRPr lang="en-US" sz="6600" b="1" dirty="0">
              <a:solidFill>
                <a:srgbClr val="423E3B"/>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9036285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extLst>
              <a:ext uri="{28A0092B-C50C-407E-A947-70E740481C1C}">
                <a14:useLocalDpi xmlns:a14="http://schemas.microsoft.com/office/drawing/2010/main"/>
              </a:ext>
            </a:extLst>
          </a:blip>
          <a:stretch>
            <a:fillRect/>
          </a:stretch>
        </p:blipFill>
        <p:spPr>
          <a:xfrm flipH="1">
            <a:off x="0" y="0"/>
            <a:ext cx="9144000" cy="6858000"/>
          </a:xfrm>
          <a:prstGeom prst="rect">
            <a:avLst/>
          </a:prstGeom>
        </p:spPr>
      </p:pic>
      <p:pic>
        <p:nvPicPr>
          <p:cNvPr id="6" name="Marcador de contenido 3"/>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667"/>
            <a:ext cx="12192000" cy="6858667"/>
          </a:xfrm>
          <a:prstGeom prst="rect">
            <a:avLst/>
          </a:prstGeom>
        </p:spPr>
      </p:pic>
      <p:sp>
        <p:nvSpPr>
          <p:cNvPr id="2" name="Título 1"/>
          <p:cNvSpPr>
            <a:spLocks noGrp="1"/>
          </p:cNvSpPr>
          <p:nvPr>
            <p:ph type="title"/>
          </p:nvPr>
        </p:nvSpPr>
        <p:spPr>
          <a:xfrm>
            <a:off x="6885432" y="6006655"/>
            <a:ext cx="5306568" cy="794576"/>
          </a:xfrm>
        </p:spPr>
        <p:txBody>
          <a:bodyPr/>
          <a:lstStyle/>
          <a:p>
            <a:r>
              <a:rPr lang="es-SV" b="1" dirty="0">
                <a:solidFill>
                  <a:schemeClr val="bg1"/>
                </a:solidFill>
                <a:latin typeface="Tahoma" panose="020B0604030504040204" pitchFamily="34" charset="0"/>
                <a:ea typeface="Tahoma" panose="020B0604030504040204" pitchFamily="34" charset="0"/>
                <a:cs typeface="Tahoma" panose="020B0604030504040204" pitchFamily="34" charset="0"/>
              </a:rPr>
              <a:t>Apocalipsis </a:t>
            </a:r>
            <a:r>
              <a:rPr lang="es-SV" b="1" dirty="0" smtClean="0">
                <a:solidFill>
                  <a:schemeClr val="bg1"/>
                </a:solidFill>
                <a:latin typeface="Tahoma" panose="020B0604030504040204" pitchFamily="34" charset="0"/>
                <a:ea typeface="Tahoma" panose="020B0604030504040204" pitchFamily="34" charset="0"/>
                <a:cs typeface="Tahoma" panose="020B0604030504040204" pitchFamily="34" charset="0"/>
              </a:rPr>
              <a:t>17:5 </a:t>
            </a:r>
            <a:endParaRPr lang="es-SV"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5" name="Marcador de contenido 4"/>
          <p:cNvSpPr>
            <a:spLocks noGrp="1"/>
          </p:cNvSpPr>
          <p:nvPr>
            <p:ph idx="1"/>
          </p:nvPr>
        </p:nvSpPr>
        <p:spPr>
          <a:xfrm>
            <a:off x="4343400" y="246888"/>
            <a:ext cx="7543800" cy="5820347"/>
          </a:xfrm>
        </p:spPr>
        <p:txBody>
          <a:bodyPr>
            <a:normAutofit fontScale="85000" lnSpcReduction="20000"/>
          </a:bodyPr>
          <a:lstStyle/>
          <a:p>
            <a:pPr marL="0" indent="0" algn="ctr">
              <a:buNone/>
            </a:pPr>
            <a:r>
              <a:rPr lang="es-ES" sz="6600" b="1" dirty="0">
                <a:solidFill>
                  <a:srgbClr val="423E3B"/>
                </a:solidFill>
                <a:latin typeface="Tahoma" panose="020B0604030504040204" pitchFamily="34" charset="0"/>
                <a:ea typeface="Tahoma" panose="020B0604030504040204" pitchFamily="34" charset="0"/>
                <a:cs typeface="Tahoma" panose="020B0604030504040204" pitchFamily="34" charset="0"/>
              </a:rPr>
              <a:t>“En la frente llevaba escrito un nombre misterioso: LA GRAN BABILONIA MADRE DE LAS PROSTITUTAS Y DE LAS ABOMINABLES IDOLATRÍAS DE LA TIERRA”</a:t>
            </a:r>
            <a:endParaRPr lang="en-US" sz="6600" b="1" dirty="0">
              <a:solidFill>
                <a:srgbClr val="423E3B"/>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106799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92" y="0"/>
            <a:ext cx="12226938" cy="6878320"/>
          </a:xfrm>
          <a:prstGeom prst="rect">
            <a:avLst/>
          </a:prstGeom>
        </p:spPr>
      </p:pic>
      <p:pic>
        <p:nvPicPr>
          <p:cNvPr id="2" name="Imagen 1"/>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92" y="-1"/>
            <a:ext cx="12191408" cy="6887419"/>
          </a:xfrm>
          <a:prstGeom prst="rect">
            <a:avLst/>
          </a:prstGeom>
        </p:spPr>
      </p:pic>
    </p:spTree>
    <p:extLst>
      <p:ext uri="{BB962C8B-B14F-4D97-AF65-F5344CB8AC3E}">
        <p14:creationId xmlns:p14="http://schemas.microsoft.com/office/powerpoint/2010/main" val="302579116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flipH="1">
            <a:off x="-10783" y="0"/>
            <a:ext cx="8126083" cy="6858000"/>
          </a:xfrm>
          <a:prstGeom prst="rect">
            <a:avLst/>
          </a:prstGeom>
        </p:spPr>
      </p:pic>
      <p:pic>
        <p:nvPicPr>
          <p:cNvPr id="6" name="Marcador de contenido 3"/>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667"/>
            <a:ext cx="12192000" cy="6858667"/>
          </a:xfrm>
          <a:prstGeom prst="rect">
            <a:avLst/>
          </a:prstGeom>
        </p:spPr>
      </p:pic>
      <p:sp>
        <p:nvSpPr>
          <p:cNvPr id="2" name="Título 1"/>
          <p:cNvSpPr>
            <a:spLocks noGrp="1"/>
          </p:cNvSpPr>
          <p:nvPr>
            <p:ph type="title"/>
          </p:nvPr>
        </p:nvSpPr>
        <p:spPr>
          <a:xfrm>
            <a:off x="6885432" y="6006655"/>
            <a:ext cx="5306568" cy="794576"/>
          </a:xfrm>
        </p:spPr>
        <p:txBody>
          <a:bodyPr/>
          <a:lstStyle/>
          <a:p>
            <a:r>
              <a:rPr lang="es-SV" b="1" dirty="0" smtClean="0">
                <a:solidFill>
                  <a:schemeClr val="bg1"/>
                </a:solidFill>
                <a:latin typeface="Tahoma" panose="020B0604030504040204" pitchFamily="34" charset="0"/>
                <a:ea typeface="Tahoma" panose="020B0604030504040204" pitchFamily="34" charset="0"/>
                <a:cs typeface="Tahoma" panose="020B0604030504040204" pitchFamily="34" charset="0"/>
              </a:rPr>
              <a:t>Apocalipsis 12: 5</a:t>
            </a:r>
            <a:endParaRPr lang="es-SV"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5" name="Marcador de contenido 4"/>
          <p:cNvSpPr>
            <a:spLocks noGrp="1"/>
          </p:cNvSpPr>
          <p:nvPr>
            <p:ph idx="1"/>
          </p:nvPr>
        </p:nvSpPr>
        <p:spPr>
          <a:xfrm>
            <a:off x="4343400" y="246888"/>
            <a:ext cx="7543800" cy="5820347"/>
          </a:xfrm>
        </p:spPr>
        <p:txBody>
          <a:bodyPr>
            <a:normAutofit fontScale="85000" lnSpcReduction="20000"/>
          </a:bodyPr>
          <a:lstStyle/>
          <a:p>
            <a:pPr marL="0" indent="0" algn="ctr">
              <a:buNone/>
            </a:pPr>
            <a:r>
              <a:rPr lang="es-ES" sz="6600" b="1" dirty="0" smtClean="0">
                <a:solidFill>
                  <a:srgbClr val="423E3B"/>
                </a:solidFill>
                <a:latin typeface="Tahoma" panose="020B0604030504040204" pitchFamily="34" charset="0"/>
                <a:ea typeface="Tahoma" panose="020B0604030504040204" pitchFamily="34" charset="0"/>
                <a:cs typeface="Tahoma" panose="020B0604030504040204" pitchFamily="34" charset="0"/>
              </a:rPr>
              <a:t>“Ella dio a luz un hijo varón que gobernará a todas las naciones con puño de hierro. Pero su hijo fue arrebatado y llevado hasta Dios, que está en su trono” </a:t>
            </a:r>
            <a:endParaRPr lang="en-US" sz="6600" b="1" dirty="0">
              <a:solidFill>
                <a:srgbClr val="423E3B"/>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43701623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flipH="1">
            <a:off x="0" y="0"/>
            <a:ext cx="8479766" cy="6858000"/>
          </a:xfrm>
          <a:prstGeom prst="rect">
            <a:avLst/>
          </a:prstGeom>
        </p:spPr>
      </p:pic>
      <p:pic>
        <p:nvPicPr>
          <p:cNvPr id="6" name="Marcador de contenido 3"/>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667"/>
            <a:ext cx="12192000" cy="6858667"/>
          </a:xfrm>
          <a:prstGeom prst="rect">
            <a:avLst/>
          </a:prstGeom>
        </p:spPr>
      </p:pic>
      <p:sp>
        <p:nvSpPr>
          <p:cNvPr id="2" name="Título 1"/>
          <p:cNvSpPr>
            <a:spLocks noGrp="1"/>
          </p:cNvSpPr>
          <p:nvPr>
            <p:ph type="title"/>
          </p:nvPr>
        </p:nvSpPr>
        <p:spPr>
          <a:xfrm>
            <a:off x="6885432" y="6006655"/>
            <a:ext cx="5306568" cy="794576"/>
          </a:xfrm>
        </p:spPr>
        <p:txBody>
          <a:bodyPr>
            <a:normAutofit fontScale="90000"/>
          </a:bodyPr>
          <a:lstStyle/>
          <a:p>
            <a:r>
              <a:rPr lang="es-SV" b="1" dirty="0">
                <a:solidFill>
                  <a:schemeClr val="bg1"/>
                </a:solidFill>
                <a:latin typeface="Tahoma" panose="020B0604030504040204" pitchFamily="34" charset="0"/>
                <a:ea typeface="Tahoma" panose="020B0604030504040204" pitchFamily="34" charset="0"/>
                <a:cs typeface="Tahoma" panose="020B0604030504040204" pitchFamily="34" charset="0"/>
              </a:rPr>
              <a:t>Apocalipsis 12: 3, 4</a:t>
            </a:r>
          </a:p>
        </p:txBody>
      </p:sp>
      <p:sp>
        <p:nvSpPr>
          <p:cNvPr id="5" name="Marcador de contenido 4"/>
          <p:cNvSpPr>
            <a:spLocks noGrp="1"/>
          </p:cNvSpPr>
          <p:nvPr>
            <p:ph idx="1"/>
          </p:nvPr>
        </p:nvSpPr>
        <p:spPr>
          <a:xfrm>
            <a:off x="4343400" y="246888"/>
            <a:ext cx="7543800" cy="5820347"/>
          </a:xfrm>
        </p:spPr>
        <p:txBody>
          <a:bodyPr>
            <a:normAutofit fontScale="55000" lnSpcReduction="20000"/>
          </a:bodyPr>
          <a:lstStyle/>
          <a:p>
            <a:pPr marL="0" indent="0" algn="ctr">
              <a:buNone/>
            </a:pPr>
            <a:r>
              <a:rPr lang="es-ES" sz="6600" b="1" dirty="0">
                <a:solidFill>
                  <a:srgbClr val="423E3B"/>
                </a:solidFill>
                <a:latin typeface="Tahoma" panose="020B0604030504040204" pitchFamily="34" charset="0"/>
                <a:ea typeface="Tahoma" panose="020B0604030504040204" pitchFamily="34" charset="0"/>
                <a:cs typeface="Tahoma" panose="020B0604030504040204" pitchFamily="34" charset="0"/>
              </a:rPr>
              <a:t>“Y apareció en el cielo otra señal: un enorme dragón de color rojo encendido que tenía siete cabezas y diez cuernos, y una diadema en cada cabeza. Con la cola arrastró la tercera parte de las estrellas del cielo y las arrojó sobre la tierra. Cuando la mujer estaba a punto de dar a luz, el dragón se plantó delante de ella para devorar a su hijo tan pronto como naciera”</a:t>
            </a:r>
            <a:endParaRPr lang="en-US" sz="6600" b="1" dirty="0">
              <a:solidFill>
                <a:srgbClr val="423E3B"/>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3246873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8545902" cy="6858000"/>
          </a:xfrm>
          <a:prstGeom prst="rect">
            <a:avLst/>
          </a:prstGeom>
        </p:spPr>
      </p:pic>
      <p:pic>
        <p:nvPicPr>
          <p:cNvPr id="6" name="Marcador de contenido 3"/>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667"/>
            <a:ext cx="12192000" cy="6858667"/>
          </a:xfrm>
          <a:prstGeom prst="rect">
            <a:avLst/>
          </a:prstGeom>
        </p:spPr>
      </p:pic>
      <p:sp>
        <p:nvSpPr>
          <p:cNvPr id="2" name="Título 1"/>
          <p:cNvSpPr>
            <a:spLocks noGrp="1"/>
          </p:cNvSpPr>
          <p:nvPr>
            <p:ph type="title"/>
          </p:nvPr>
        </p:nvSpPr>
        <p:spPr>
          <a:xfrm>
            <a:off x="6885432" y="6006655"/>
            <a:ext cx="5306568" cy="794576"/>
          </a:xfrm>
        </p:spPr>
        <p:txBody>
          <a:bodyPr/>
          <a:lstStyle/>
          <a:p>
            <a:r>
              <a:rPr lang="es-SV" b="1" dirty="0">
                <a:solidFill>
                  <a:schemeClr val="bg1"/>
                </a:solidFill>
                <a:latin typeface="Tahoma" panose="020B0604030504040204" pitchFamily="34" charset="0"/>
                <a:ea typeface="Tahoma" panose="020B0604030504040204" pitchFamily="34" charset="0"/>
                <a:cs typeface="Tahoma" panose="020B0604030504040204" pitchFamily="34" charset="0"/>
              </a:rPr>
              <a:t>Apocalipsis </a:t>
            </a:r>
            <a:r>
              <a:rPr lang="es-SV" b="1" dirty="0" smtClean="0">
                <a:solidFill>
                  <a:schemeClr val="bg1"/>
                </a:solidFill>
                <a:latin typeface="Tahoma" panose="020B0604030504040204" pitchFamily="34" charset="0"/>
                <a:ea typeface="Tahoma" panose="020B0604030504040204" pitchFamily="34" charset="0"/>
                <a:cs typeface="Tahoma" panose="020B0604030504040204" pitchFamily="34" charset="0"/>
              </a:rPr>
              <a:t>12:7 </a:t>
            </a:r>
            <a:endParaRPr lang="es-SV"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5" name="Marcador de contenido 4"/>
          <p:cNvSpPr>
            <a:spLocks noGrp="1"/>
          </p:cNvSpPr>
          <p:nvPr>
            <p:ph idx="1"/>
          </p:nvPr>
        </p:nvSpPr>
        <p:spPr>
          <a:xfrm>
            <a:off x="4343400" y="246888"/>
            <a:ext cx="7543800" cy="5820347"/>
          </a:xfrm>
        </p:spPr>
        <p:txBody>
          <a:bodyPr>
            <a:normAutofit fontScale="85000" lnSpcReduction="10000"/>
          </a:bodyPr>
          <a:lstStyle/>
          <a:p>
            <a:pPr marL="0" indent="0" algn="ctr">
              <a:buNone/>
            </a:pPr>
            <a:r>
              <a:rPr lang="es-ES" sz="6600" b="1" dirty="0">
                <a:solidFill>
                  <a:srgbClr val="423E3B"/>
                </a:solidFill>
                <a:latin typeface="Tahoma" panose="020B0604030504040204" pitchFamily="34" charset="0"/>
                <a:ea typeface="Tahoma" panose="020B0604030504040204" pitchFamily="34" charset="0"/>
                <a:cs typeface="Tahoma" panose="020B0604030504040204" pitchFamily="34" charset="0"/>
              </a:rPr>
              <a:t>“Después hubo una gran batalla en el cielo: Miguel y sus ángeles luchaban contra el dragón; y luchaban el dragón y sus ángeles”</a:t>
            </a:r>
            <a:endParaRPr lang="en-US" sz="6600" b="1" dirty="0">
              <a:solidFill>
                <a:srgbClr val="423E3B"/>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20411834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8545902" cy="6858000"/>
          </a:xfrm>
          <a:prstGeom prst="rect">
            <a:avLst/>
          </a:prstGeom>
        </p:spPr>
      </p:pic>
      <p:pic>
        <p:nvPicPr>
          <p:cNvPr id="6" name="Marcador de contenido 3"/>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667"/>
            <a:ext cx="12192000" cy="6858667"/>
          </a:xfrm>
          <a:prstGeom prst="rect">
            <a:avLst/>
          </a:prstGeom>
        </p:spPr>
      </p:pic>
      <p:sp>
        <p:nvSpPr>
          <p:cNvPr id="2" name="Título 1"/>
          <p:cNvSpPr>
            <a:spLocks noGrp="1"/>
          </p:cNvSpPr>
          <p:nvPr>
            <p:ph type="title"/>
          </p:nvPr>
        </p:nvSpPr>
        <p:spPr>
          <a:xfrm>
            <a:off x="6885432" y="6006655"/>
            <a:ext cx="5306568" cy="794576"/>
          </a:xfrm>
        </p:spPr>
        <p:txBody>
          <a:bodyPr/>
          <a:lstStyle/>
          <a:p>
            <a:r>
              <a:rPr lang="es-SV" b="1" dirty="0">
                <a:solidFill>
                  <a:schemeClr val="bg1"/>
                </a:solidFill>
                <a:latin typeface="Tahoma" panose="020B0604030504040204" pitchFamily="34" charset="0"/>
                <a:ea typeface="Tahoma" panose="020B0604030504040204" pitchFamily="34" charset="0"/>
                <a:cs typeface="Tahoma" panose="020B0604030504040204" pitchFamily="34" charset="0"/>
              </a:rPr>
              <a:t>Apocalipsis </a:t>
            </a:r>
            <a:r>
              <a:rPr lang="es-SV" b="1" dirty="0" smtClean="0">
                <a:solidFill>
                  <a:schemeClr val="bg1"/>
                </a:solidFill>
                <a:latin typeface="Tahoma" panose="020B0604030504040204" pitchFamily="34" charset="0"/>
                <a:ea typeface="Tahoma" panose="020B0604030504040204" pitchFamily="34" charset="0"/>
                <a:cs typeface="Tahoma" panose="020B0604030504040204" pitchFamily="34" charset="0"/>
              </a:rPr>
              <a:t>12:8 </a:t>
            </a:r>
            <a:endParaRPr lang="es-SV"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5" name="Marcador de contenido 4"/>
          <p:cNvSpPr>
            <a:spLocks noGrp="1"/>
          </p:cNvSpPr>
          <p:nvPr>
            <p:ph idx="1"/>
          </p:nvPr>
        </p:nvSpPr>
        <p:spPr>
          <a:xfrm>
            <a:off x="4343400" y="246888"/>
            <a:ext cx="7543800" cy="5820347"/>
          </a:xfrm>
        </p:spPr>
        <p:txBody>
          <a:bodyPr>
            <a:normAutofit/>
          </a:bodyPr>
          <a:lstStyle/>
          <a:p>
            <a:pPr marL="0" indent="0" algn="ctr">
              <a:buNone/>
            </a:pPr>
            <a:r>
              <a:rPr lang="es-ES" sz="6600" b="1" dirty="0">
                <a:solidFill>
                  <a:srgbClr val="423E3B"/>
                </a:solidFill>
                <a:latin typeface="Tahoma" panose="020B0604030504040204" pitchFamily="34" charset="0"/>
                <a:ea typeface="Tahoma" panose="020B0604030504040204" pitchFamily="34" charset="0"/>
                <a:cs typeface="Tahoma" panose="020B0604030504040204" pitchFamily="34" charset="0"/>
              </a:rPr>
              <a:t>“Pero no prevalecieron, ni se halló ya lugar para ellos en el cielo”</a:t>
            </a:r>
            <a:endParaRPr lang="en-US" sz="6600" b="1" dirty="0">
              <a:solidFill>
                <a:srgbClr val="423E3B"/>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50045933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8545902" cy="6858000"/>
          </a:xfrm>
          <a:prstGeom prst="rect">
            <a:avLst/>
          </a:prstGeom>
        </p:spPr>
      </p:pic>
      <p:pic>
        <p:nvPicPr>
          <p:cNvPr id="6" name="Marcador de contenido 3"/>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667"/>
            <a:ext cx="12192000" cy="6858667"/>
          </a:xfrm>
          <a:prstGeom prst="rect">
            <a:avLst/>
          </a:prstGeom>
        </p:spPr>
      </p:pic>
      <p:sp>
        <p:nvSpPr>
          <p:cNvPr id="2" name="Título 1"/>
          <p:cNvSpPr>
            <a:spLocks noGrp="1"/>
          </p:cNvSpPr>
          <p:nvPr>
            <p:ph type="title"/>
          </p:nvPr>
        </p:nvSpPr>
        <p:spPr>
          <a:xfrm>
            <a:off x="6885432" y="6006655"/>
            <a:ext cx="5306568" cy="794576"/>
          </a:xfrm>
        </p:spPr>
        <p:txBody>
          <a:bodyPr/>
          <a:lstStyle/>
          <a:p>
            <a:r>
              <a:rPr lang="es-SV" b="1" dirty="0">
                <a:solidFill>
                  <a:schemeClr val="bg1"/>
                </a:solidFill>
                <a:latin typeface="Tahoma" panose="020B0604030504040204" pitchFamily="34" charset="0"/>
                <a:ea typeface="Tahoma" panose="020B0604030504040204" pitchFamily="34" charset="0"/>
                <a:cs typeface="Tahoma" panose="020B0604030504040204" pitchFamily="34" charset="0"/>
              </a:rPr>
              <a:t>Apocalipsis </a:t>
            </a:r>
            <a:r>
              <a:rPr lang="es-SV" b="1" dirty="0" smtClean="0">
                <a:solidFill>
                  <a:schemeClr val="bg1"/>
                </a:solidFill>
                <a:latin typeface="Tahoma" panose="020B0604030504040204" pitchFamily="34" charset="0"/>
                <a:ea typeface="Tahoma" panose="020B0604030504040204" pitchFamily="34" charset="0"/>
                <a:cs typeface="Tahoma" panose="020B0604030504040204" pitchFamily="34" charset="0"/>
              </a:rPr>
              <a:t>12:9 </a:t>
            </a:r>
            <a:endParaRPr lang="es-SV"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5" name="Marcador de contenido 4"/>
          <p:cNvSpPr>
            <a:spLocks noGrp="1"/>
          </p:cNvSpPr>
          <p:nvPr>
            <p:ph idx="1"/>
          </p:nvPr>
        </p:nvSpPr>
        <p:spPr>
          <a:xfrm>
            <a:off x="4343400" y="246888"/>
            <a:ext cx="7543800" cy="5820347"/>
          </a:xfrm>
        </p:spPr>
        <p:txBody>
          <a:bodyPr>
            <a:normAutofit fontScale="77500" lnSpcReduction="20000"/>
          </a:bodyPr>
          <a:lstStyle/>
          <a:p>
            <a:pPr marL="0" indent="0" algn="ctr">
              <a:buNone/>
            </a:pPr>
            <a:r>
              <a:rPr lang="es-ES" sz="6600" b="1" dirty="0" smtClean="0">
                <a:solidFill>
                  <a:srgbClr val="423E3B"/>
                </a:solidFill>
                <a:latin typeface="Tahoma" panose="020B0604030504040204" pitchFamily="34" charset="0"/>
                <a:ea typeface="Tahoma" panose="020B0604030504040204" pitchFamily="34" charset="0"/>
                <a:cs typeface="Tahoma" panose="020B0604030504040204" pitchFamily="34" charset="0"/>
              </a:rPr>
              <a:t>“Y fue lanzado fuera el gran dragón, la serpiente antigua, que se llama diablo y Satanás, el cual engaña al mundo entero; fue arrojado a la tierra, y sus ángeles fueron arrojados con él”</a:t>
            </a:r>
            <a:endParaRPr lang="en-US" sz="6600" b="1" dirty="0">
              <a:solidFill>
                <a:srgbClr val="423E3B"/>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78144683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flipH="1">
            <a:off x="-1" y="0"/>
            <a:ext cx="4264269" cy="6858000"/>
          </a:xfrm>
          <a:prstGeom prst="rect">
            <a:avLst/>
          </a:prstGeom>
        </p:spPr>
      </p:pic>
      <p:pic>
        <p:nvPicPr>
          <p:cNvPr id="6" name="Marcador de contenido 3"/>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667"/>
            <a:ext cx="12192000" cy="6858667"/>
          </a:xfrm>
          <a:prstGeom prst="rect">
            <a:avLst/>
          </a:prstGeom>
        </p:spPr>
      </p:pic>
      <p:sp>
        <p:nvSpPr>
          <p:cNvPr id="2" name="Título 1"/>
          <p:cNvSpPr>
            <a:spLocks noGrp="1"/>
          </p:cNvSpPr>
          <p:nvPr>
            <p:ph type="title"/>
          </p:nvPr>
        </p:nvSpPr>
        <p:spPr>
          <a:xfrm>
            <a:off x="6885432" y="6006655"/>
            <a:ext cx="5306568" cy="794576"/>
          </a:xfrm>
        </p:spPr>
        <p:txBody>
          <a:bodyPr/>
          <a:lstStyle/>
          <a:p>
            <a:r>
              <a:rPr lang="es-SV" b="1" dirty="0">
                <a:solidFill>
                  <a:schemeClr val="bg1"/>
                </a:solidFill>
                <a:latin typeface="Tahoma" panose="020B0604030504040204" pitchFamily="34" charset="0"/>
                <a:ea typeface="Tahoma" panose="020B0604030504040204" pitchFamily="34" charset="0"/>
                <a:cs typeface="Tahoma" panose="020B0604030504040204" pitchFamily="34" charset="0"/>
              </a:rPr>
              <a:t>Apocalipsis </a:t>
            </a:r>
            <a:r>
              <a:rPr lang="es-SV" b="1" dirty="0" smtClean="0">
                <a:solidFill>
                  <a:schemeClr val="bg1"/>
                </a:solidFill>
                <a:latin typeface="Tahoma" panose="020B0604030504040204" pitchFamily="34" charset="0"/>
                <a:ea typeface="Tahoma" panose="020B0604030504040204" pitchFamily="34" charset="0"/>
                <a:cs typeface="Tahoma" panose="020B0604030504040204" pitchFamily="34" charset="0"/>
              </a:rPr>
              <a:t>12:13 </a:t>
            </a:r>
            <a:endParaRPr lang="es-SV"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5" name="Marcador de contenido 4"/>
          <p:cNvSpPr>
            <a:spLocks noGrp="1"/>
          </p:cNvSpPr>
          <p:nvPr>
            <p:ph idx="1"/>
          </p:nvPr>
        </p:nvSpPr>
        <p:spPr>
          <a:xfrm>
            <a:off x="4343400" y="246888"/>
            <a:ext cx="7543800" cy="5820347"/>
          </a:xfrm>
        </p:spPr>
        <p:txBody>
          <a:bodyPr>
            <a:normAutofit fontScale="92500" lnSpcReduction="10000"/>
          </a:bodyPr>
          <a:lstStyle/>
          <a:p>
            <a:pPr marL="0" indent="0" algn="ctr">
              <a:buNone/>
            </a:pPr>
            <a:r>
              <a:rPr lang="es-ES" sz="6600" b="1" dirty="0">
                <a:solidFill>
                  <a:srgbClr val="423E3B"/>
                </a:solidFill>
                <a:latin typeface="Tahoma" panose="020B0604030504040204" pitchFamily="34" charset="0"/>
                <a:ea typeface="Tahoma" panose="020B0604030504040204" pitchFamily="34" charset="0"/>
                <a:cs typeface="Tahoma" panose="020B0604030504040204" pitchFamily="34" charset="0"/>
              </a:rPr>
              <a:t>“Y cuando vio el dragón que había sido arrojado a la tierra, persiguió a la mujer que había dado a luz al hijo varón”</a:t>
            </a:r>
            <a:endParaRPr lang="en-US" sz="6600" b="1" dirty="0">
              <a:solidFill>
                <a:srgbClr val="423E3B"/>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24288955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2">
            <a:extLst>
              <a:ext uri="{28A0092B-C50C-407E-A947-70E740481C1C}">
                <a14:useLocalDpi xmlns:a14="http://schemas.microsoft.com/office/drawing/2010/main"/>
              </a:ext>
            </a:extLst>
          </a:blip>
          <a:stretch>
            <a:fillRect/>
          </a:stretch>
        </p:blipFill>
        <p:spPr>
          <a:xfrm flipH="1">
            <a:off x="0" y="0"/>
            <a:ext cx="9144000" cy="6858000"/>
          </a:xfrm>
          <a:prstGeom prst="rect">
            <a:avLst/>
          </a:prstGeom>
        </p:spPr>
      </p:pic>
      <p:pic>
        <p:nvPicPr>
          <p:cNvPr id="6" name="Marcador de contenido 3"/>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667"/>
            <a:ext cx="12192000" cy="6858667"/>
          </a:xfrm>
          <a:prstGeom prst="rect">
            <a:avLst/>
          </a:prstGeom>
        </p:spPr>
      </p:pic>
      <p:sp>
        <p:nvSpPr>
          <p:cNvPr id="2" name="Título 1"/>
          <p:cNvSpPr>
            <a:spLocks noGrp="1"/>
          </p:cNvSpPr>
          <p:nvPr>
            <p:ph type="title"/>
          </p:nvPr>
        </p:nvSpPr>
        <p:spPr>
          <a:xfrm>
            <a:off x="6885432" y="6006655"/>
            <a:ext cx="5306568" cy="794576"/>
          </a:xfrm>
        </p:spPr>
        <p:txBody>
          <a:bodyPr/>
          <a:lstStyle/>
          <a:p>
            <a:r>
              <a:rPr lang="es-SV" b="1" dirty="0">
                <a:solidFill>
                  <a:schemeClr val="bg1"/>
                </a:solidFill>
                <a:latin typeface="Tahoma" panose="020B0604030504040204" pitchFamily="34" charset="0"/>
                <a:ea typeface="Tahoma" panose="020B0604030504040204" pitchFamily="34" charset="0"/>
                <a:cs typeface="Tahoma" panose="020B0604030504040204" pitchFamily="34" charset="0"/>
              </a:rPr>
              <a:t>Apocalipsis </a:t>
            </a:r>
            <a:r>
              <a:rPr lang="es-SV" b="1" dirty="0" smtClean="0">
                <a:solidFill>
                  <a:schemeClr val="bg1"/>
                </a:solidFill>
                <a:latin typeface="Tahoma" panose="020B0604030504040204" pitchFamily="34" charset="0"/>
                <a:ea typeface="Tahoma" panose="020B0604030504040204" pitchFamily="34" charset="0"/>
                <a:cs typeface="Tahoma" panose="020B0604030504040204" pitchFamily="34" charset="0"/>
              </a:rPr>
              <a:t>12:6 </a:t>
            </a:r>
            <a:endParaRPr lang="es-SV"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5" name="Marcador de contenido 4"/>
          <p:cNvSpPr>
            <a:spLocks noGrp="1"/>
          </p:cNvSpPr>
          <p:nvPr>
            <p:ph idx="1"/>
          </p:nvPr>
        </p:nvSpPr>
        <p:spPr>
          <a:xfrm>
            <a:off x="4343400" y="246888"/>
            <a:ext cx="7543800" cy="5820347"/>
          </a:xfrm>
        </p:spPr>
        <p:txBody>
          <a:bodyPr>
            <a:normAutofit fontScale="92500" lnSpcReduction="20000"/>
          </a:bodyPr>
          <a:lstStyle/>
          <a:p>
            <a:pPr marL="0" indent="0" algn="ctr">
              <a:buNone/>
            </a:pPr>
            <a:r>
              <a:rPr lang="es-ES" sz="6600" b="1" dirty="0">
                <a:solidFill>
                  <a:srgbClr val="423E3B"/>
                </a:solidFill>
                <a:latin typeface="Tahoma" panose="020B0604030504040204" pitchFamily="34" charset="0"/>
                <a:ea typeface="Tahoma" panose="020B0604030504040204" pitchFamily="34" charset="0"/>
                <a:cs typeface="Tahoma" panose="020B0604030504040204" pitchFamily="34" charset="0"/>
              </a:rPr>
              <a:t>“Y la mujer huyó al desierto, donde tiene lugar preparado por Dios, para que allí la sustenten por mil doscientos sesenta días”</a:t>
            </a:r>
            <a:endParaRPr lang="en-US" sz="6600" b="1" dirty="0">
              <a:solidFill>
                <a:srgbClr val="423E3B"/>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7053341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857"/>
            <a:ext cx="12307346" cy="6921151"/>
          </a:xfrm>
          <a:prstGeom prst="rect">
            <a:avLst/>
          </a:prstGeom>
        </p:spPr>
      </p:pic>
    </p:spTree>
    <p:extLst>
      <p:ext uri="{BB962C8B-B14F-4D97-AF65-F5344CB8AC3E}">
        <p14:creationId xmlns:p14="http://schemas.microsoft.com/office/powerpoint/2010/main" val="151175842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extLst>
              <a:ext uri="{28A0092B-C50C-407E-A947-70E740481C1C}">
                <a14:useLocalDpi xmlns:a14="http://schemas.microsoft.com/office/drawing/2010/main"/>
              </a:ext>
            </a:extLst>
          </a:blip>
          <a:stretch>
            <a:fillRect/>
          </a:stretch>
        </p:blipFill>
        <p:spPr>
          <a:xfrm flipH="1">
            <a:off x="0" y="0"/>
            <a:ext cx="9144000" cy="6858000"/>
          </a:xfrm>
          <a:prstGeom prst="rect">
            <a:avLst/>
          </a:prstGeom>
        </p:spPr>
      </p:pic>
      <p:pic>
        <p:nvPicPr>
          <p:cNvPr id="6" name="Marcador de contenido 3"/>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667"/>
            <a:ext cx="12192000" cy="6858667"/>
          </a:xfrm>
          <a:prstGeom prst="rect">
            <a:avLst/>
          </a:prstGeom>
        </p:spPr>
      </p:pic>
      <p:sp>
        <p:nvSpPr>
          <p:cNvPr id="2" name="Título 1"/>
          <p:cNvSpPr>
            <a:spLocks noGrp="1"/>
          </p:cNvSpPr>
          <p:nvPr>
            <p:ph type="title"/>
          </p:nvPr>
        </p:nvSpPr>
        <p:spPr>
          <a:xfrm>
            <a:off x="6885432" y="6006655"/>
            <a:ext cx="5306568" cy="794576"/>
          </a:xfrm>
        </p:spPr>
        <p:txBody>
          <a:bodyPr/>
          <a:lstStyle/>
          <a:p>
            <a:r>
              <a:rPr lang="es-SV" b="1" dirty="0">
                <a:solidFill>
                  <a:schemeClr val="bg1"/>
                </a:solidFill>
                <a:latin typeface="Tahoma" panose="020B0604030504040204" pitchFamily="34" charset="0"/>
                <a:ea typeface="Tahoma" panose="020B0604030504040204" pitchFamily="34" charset="0"/>
                <a:cs typeface="Tahoma" panose="020B0604030504040204" pitchFamily="34" charset="0"/>
              </a:rPr>
              <a:t>Apocalipsis </a:t>
            </a:r>
            <a:r>
              <a:rPr lang="es-SV" b="1" dirty="0" smtClean="0">
                <a:solidFill>
                  <a:schemeClr val="bg1"/>
                </a:solidFill>
                <a:latin typeface="Tahoma" panose="020B0604030504040204" pitchFamily="34" charset="0"/>
                <a:ea typeface="Tahoma" panose="020B0604030504040204" pitchFamily="34" charset="0"/>
                <a:cs typeface="Tahoma" panose="020B0604030504040204" pitchFamily="34" charset="0"/>
              </a:rPr>
              <a:t>12:14 </a:t>
            </a:r>
            <a:endParaRPr lang="es-SV"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5" name="Marcador de contenido 4"/>
          <p:cNvSpPr>
            <a:spLocks noGrp="1"/>
          </p:cNvSpPr>
          <p:nvPr>
            <p:ph idx="1"/>
          </p:nvPr>
        </p:nvSpPr>
        <p:spPr>
          <a:xfrm>
            <a:off x="4343400" y="246888"/>
            <a:ext cx="7543800" cy="5820347"/>
          </a:xfrm>
        </p:spPr>
        <p:txBody>
          <a:bodyPr>
            <a:normAutofit fontScale="77500" lnSpcReduction="20000"/>
          </a:bodyPr>
          <a:lstStyle/>
          <a:p>
            <a:pPr marL="0" indent="0" algn="ctr">
              <a:buNone/>
            </a:pPr>
            <a:r>
              <a:rPr lang="es-ES" sz="6600" b="1" dirty="0">
                <a:solidFill>
                  <a:srgbClr val="423E3B"/>
                </a:solidFill>
                <a:latin typeface="Tahoma" panose="020B0604030504040204" pitchFamily="34" charset="0"/>
                <a:ea typeface="Tahoma" panose="020B0604030504040204" pitchFamily="34" charset="0"/>
                <a:cs typeface="Tahoma" panose="020B0604030504040204" pitchFamily="34" charset="0"/>
              </a:rPr>
              <a:t>“Y se le dieron a la mujer las dos alas de la gran águila, para que volase de delante de la serpiente al desierto, a su lugar, donde es sustentada por un tiempo, y tiempos, y la mitad de un tiempo”</a:t>
            </a:r>
            <a:endParaRPr lang="en-US" sz="6600" b="1" dirty="0">
              <a:solidFill>
                <a:srgbClr val="423E3B"/>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58454878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92" y="0"/>
            <a:ext cx="12236824" cy="6858000"/>
          </a:xfrm>
          <a:prstGeom prst="rect">
            <a:avLst/>
          </a:prstGeom>
        </p:spPr>
      </p:pic>
      <p:pic>
        <p:nvPicPr>
          <p:cNvPr id="5" name="Imagen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92" y="0"/>
            <a:ext cx="12226938" cy="6878320"/>
          </a:xfrm>
          <a:prstGeom prst="rect">
            <a:avLst/>
          </a:prstGeom>
        </p:spPr>
      </p:pic>
    </p:spTree>
    <p:extLst>
      <p:ext uri="{BB962C8B-B14F-4D97-AF65-F5344CB8AC3E}">
        <p14:creationId xmlns:p14="http://schemas.microsoft.com/office/powerpoint/2010/main" val="83171406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91" y="-51758"/>
            <a:ext cx="12191409" cy="6930079"/>
          </a:xfrm>
          <a:prstGeom prst="rect">
            <a:avLst/>
          </a:prstGeom>
        </p:spPr>
      </p:pic>
      <p:pic>
        <p:nvPicPr>
          <p:cNvPr id="5" name="Imagen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92" y="0"/>
            <a:ext cx="12226938" cy="6878320"/>
          </a:xfrm>
          <a:prstGeom prst="rect">
            <a:avLst/>
          </a:prstGeom>
        </p:spPr>
      </p:pic>
    </p:spTree>
    <p:extLst>
      <p:ext uri="{BB962C8B-B14F-4D97-AF65-F5344CB8AC3E}">
        <p14:creationId xmlns:p14="http://schemas.microsoft.com/office/powerpoint/2010/main" val="263354800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flipH="1">
            <a:off x="0" y="0"/>
            <a:ext cx="8571781" cy="6858000"/>
          </a:xfrm>
          <a:prstGeom prst="rect">
            <a:avLst/>
          </a:prstGeom>
        </p:spPr>
      </p:pic>
      <p:pic>
        <p:nvPicPr>
          <p:cNvPr id="6" name="Marcador de contenido 3"/>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667"/>
            <a:ext cx="12192000" cy="6858667"/>
          </a:xfrm>
          <a:prstGeom prst="rect">
            <a:avLst/>
          </a:prstGeom>
        </p:spPr>
      </p:pic>
      <p:sp>
        <p:nvSpPr>
          <p:cNvPr id="2" name="Título 1"/>
          <p:cNvSpPr>
            <a:spLocks noGrp="1"/>
          </p:cNvSpPr>
          <p:nvPr>
            <p:ph type="title"/>
          </p:nvPr>
        </p:nvSpPr>
        <p:spPr>
          <a:xfrm>
            <a:off x="6564702" y="6006655"/>
            <a:ext cx="5627298" cy="794576"/>
          </a:xfrm>
        </p:spPr>
        <p:txBody>
          <a:bodyPr>
            <a:normAutofit fontScale="90000"/>
          </a:bodyPr>
          <a:lstStyle/>
          <a:p>
            <a:r>
              <a:rPr lang="es-SV" b="1" dirty="0">
                <a:solidFill>
                  <a:schemeClr val="bg1"/>
                </a:solidFill>
                <a:latin typeface="Tahoma" panose="020B0604030504040204" pitchFamily="34" charset="0"/>
                <a:ea typeface="Tahoma" panose="020B0604030504040204" pitchFamily="34" charset="0"/>
                <a:cs typeface="Tahoma" panose="020B0604030504040204" pitchFamily="34" charset="0"/>
              </a:rPr>
              <a:t>Apocalipsis 12:15,16 </a:t>
            </a:r>
          </a:p>
        </p:txBody>
      </p:sp>
      <p:sp>
        <p:nvSpPr>
          <p:cNvPr id="5" name="Marcador de contenido 4"/>
          <p:cNvSpPr>
            <a:spLocks noGrp="1"/>
          </p:cNvSpPr>
          <p:nvPr>
            <p:ph idx="1"/>
          </p:nvPr>
        </p:nvSpPr>
        <p:spPr>
          <a:xfrm>
            <a:off x="4343400" y="246888"/>
            <a:ext cx="7543800" cy="5820347"/>
          </a:xfrm>
        </p:spPr>
        <p:txBody>
          <a:bodyPr>
            <a:normAutofit fontScale="70000" lnSpcReduction="20000"/>
          </a:bodyPr>
          <a:lstStyle/>
          <a:p>
            <a:pPr marL="0" indent="0" algn="ctr">
              <a:buNone/>
            </a:pPr>
            <a:r>
              <a:rPr lang="es-ES" sz="6600" b="1" dirty="0">
                <a:solidFill>
                  <a:srgbClr val="423E3B"/>
                </a:solidFill>
                <a:latin typeface="Tahoma" panose="020B0604030504040204" pitchFamily="34" charset="0"/>
                <a:ea typeface="Tahoma" panose="020B0604030504040204" pitchFamily="34" charset="0"/>
                <a:cs typeface="Tahoma" panose="020B0604030504040204" pitchFamily="34" charset="0"/>
              </a:rPr>
              <a:t>“Y la serpiente arrojó de su boca, tras la mujer, agua como un río, para que fuese arrastrada por el río. “Pero la tierra ayudó a la mujer, pues la tierra abrió su boca y tragó el río que el dragón había echado de su boca”</a:t>
            </a:r>
            <a:endParaRPr lang="en-US" sz="6600" b="1" dirty="0">
              <a:solidFill>
                <a:srgbClr val="423E3B"/>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6105117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92" y="-77637"/>
            <a:ext cx="12191408" cy="6955958"/>
          </a:xfrm>
          <a:prstGeom prst="rect">
            <a:avLst/>
          </a:prstGeom>
        </p:spPr>
      </p:pic>
      <p:pic>
        <p:nvPicPr>
          <p:cNvPr id="5" name="Imagen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92" y="0"/>
            <a:ext cx="12226938" cy="6878320"/>
          </a:xfrm>
          <a:prstGeom prst="rect">
            <a:avLst/>
          </a:prstGeom>
        </p:spPr>
      </p:pic>
    </p:spTree>
    <p:extLst>
      <p:ext uri="{BB962C8B-B14F-4D97-AF65-F5344CB8AC3E}">
        <p14:creationId xmlns:p14="http://schemas.microsoft.com/office/powerpoint/2010/main" val="165853070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flipH="1">
            <a:off x="0" y="-667"/>
            <a:ext cx="8479766" cy="6858000"/>
          </a:xfrm>
          <a:prstGeom prst="rect">
            <a:avLst/>
          </a:prstGeom>
        </p:spPr>
      </p:pic>
      <p:pic>
        <p:nvPicPr>
          <p:cNvPr id="6" name="Marcador de contenido 3"/>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667"/>
            <a:ext cx="12192000" cy="6858667"/>
          </a:xfrm>
          <a:prstGeom prst="rect">
            <a:avLst/>
          </a:prstGeom>
        </p:spPr>
      </p:pic>
      <p:sp>
        <p:nvSpPr>
          <p:cNvPr id="2" name="Título 1"/>
          <p:cNvSpPr>
            <a:spLocks noGrp="1"/>
          </p:cNvSpPr>
          <p:nvPr>
            <p:ph type="title"/>
          </p:nvPr>
        </p:nvSpPr>
        <p:spPr>
          <a:xfrm>
            <a:off x="6885432" y="6006655"/>
            <a:ext cx="5306568" cy="794576"/>
          </a:xfrm>
        </p:spPr>
        <p:txBody>
          <a:bodyPr/>
          <a:lstStyle/>
          <a:p>
            <a:r>
              <a:rPr lang="es-SV" b="1" dirty="0">
                <a:solidFill>
                  <a:schemeClr val="bg1"/>
                </a:solidFill>
                <a:latin typeface="Tahoma" panose="020B0604030504040204" pitchFamily="34" charset="0"/>
                <a:ea typeface="Tahoma" panose="020B0604030504040204" pitchFamily="34" charset="0"/>
                <a:cs typeface="Tahoma" panose="020B0604030504040204" pitchFamily="34" charset="0"/>
              </a:rPr>
              <a:t>Apocalipsis 12: 17</a:t>
            </a:r>
          </a:p>
        </p:txBody>
      </p:sp>
      <p:sp>
        <p:nvSpPr>
          <p:cNvPr id="5" name="Marcador de contenido 4"/>
          <p:cNvSpPr>
            <a:spLocks noGrp="1"/>
          </p:cNvSpPr>
          <p:nvPr>
            <p:ph idx="1"/>
          </p:nvPr>
        </p:nvSpPr>
        <p:spPr>
          <a:xfrm>
            <a:off x="4343400" y="246888"/>
            <a:ext cx="7543800" cy="5820347"/>
          </a:xfrm>
        </p:spPr>
        <p:txBody>
          <a:bodyPr>
            <a:normAutofit fontScale="70000" lnSpcReduction="20000"/>
          </a:bodyPr>
          <a:lstStyle/>
          <a:p>
            <a:pPr marL="0" indent="0" algn="ctr">
              <a:buNone/>
            </a:pPr>
            <a:r>
              <a:rPr lang="es-ES" sz="6600" b="1" dirty="0">
                <a:solidFill>
                  <a:srgbClr val="423E3B"/>
                </a:solidFill>
                <a:latin typeface="Tahoma" panose="020B0604030504040204" pitchFamily="34" charset="0"/>
                <a:ea typeface="Tahoma" panose="020B0604030504040204" pitchFamily="34" charset="0"/>
                <a:cs typeface="Tahoma" panose="020B0604030504040204" pitchFamily="34" charset="0"/>
              </a:rPr>
              <a:t>“Entonces el dragón se llenó de ira contra la mujer; y se fue a hacer guerra contra el resto de la descendencia de ella, los que guardan los mandamientos de Dios y tienen el testimonio de Jesucristo” </a:t>
            </a:r>
            <a:endParaRPr lang="en-US" sz="6600" b="1" dirty="0">
              <a:solidFill>
                <a:srgbClr val="423E3B"/>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97678723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5689065" cy="6858000"/>
          </a:xfrm>
          <a:prstGeom prst="rect">
            <a:avLst/>
          </a:prstGeom>
        </p:spPr>
      </p:pic>
      <p:pic>
        <p:nvPicPr>
          <p:cNvPr id="6" name="Marcador de contenido 3"/>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667"/>
            <a:ext cx="12192000" cy="6858667"/>
          </a:xfrm>
          <a:prstGeom prst="rect">
            <a:avLst/>
          </a:prstGeom>
        </p:spPr>
      </p:pic>
      <p:sp>
        <p:nvSpPr>
          <p:cNvPr id="2" name="Título 1"/>
          <p:cNvSpPr>
            <a:spLocks noGrp="1"/>
          </p:cNvSpPr>
          <p:nvPr>
            <p:ph type="title"/>
          </p:nvPr>
        </p:nvSpPr>
        <p:spPr>
          <a:xfrm>
            <a:off x="6885432" y="6006655"/>
            <a:ext cx="5306568" cy="794576"/>
          </a:xfrm>
        </p:spPr>
        <p:txBody>
          <a:bodyPr/>
          <a:lstStyle/>
          <a:p>
            <a:r>
              <a:rPr lang="es-SV" b="1" dirty="0">
                <a:solidFill>
                  <a:schemeClr val="bg1"/>
                </a:solidFill>
                <a:latin typeface="Tahoma" panose="020B0604030504040204" pitchFamily="34" charset="0"/>
                <a:ea typeface="Tahoma" panose="020B0604030504040204" pitchFamily="34" charset="0"/>
                <a:cs typeface="Tahoma" panose="020B0604030504040204" pitchFamily="34" charset="0"/>
              </a:rPr>
              <a:t>Éxodo 20:8-10 </a:t>
            </a:r>
          </a:p>
        </p:txBody>
      </p:sp>
      <p:sp>
        <p:nvSpPr>
          <p:cNvPr id="5" name="Marcador de contenido 4"/>
          <p:cNvSpPr>
            <a:spLocks noGrp="1"/>
          </p:cNvSpPr>
          <p:nvPr>
            <p:ph idx="1"/>
          </p:nvPr>
        </p:nvSpPr>
        <p:spPr>
          <a:xfrm>
            <a:off x="4343400" y="246888"/>
            <a:ext cx="7543800" cy="5820347"/>
          </a:xfrm>
        </p:spPr>
        <p:txBody>
          <a:bodyPr>
            <a:normAutofit fontScale="70000" lnSpcReduction="20000"/>
          </a:bodyPr>
          <a:lstStyle/>
          <a:p>
            <a:pPr marL="0" indent="0" algn="ctr">
              <a:buNone/>
            </a:pPr>
            <a:r>
              <a:rPr lang="es-ES" sz="6600" b="1" dirty="0" smtClean="0">
                <a:solidFill>
                  <a:srgbClr val="423E3B"/>
                </a:solidFill>
                <a:latin typeface="Tahoma" panose="020B0604030504040204" pitchFamily="34" charset="0"/>
                <a:ea typeface="Tahoma" panose="020B0604030504040204" pitchFamily="34" charset="0"/>
                <a:cs typeface="Tahoma" panose="020B0604030504040204" pitchFamily="34" charset="0"/>
              </a:rPr>
              <a:t>“</a:t>
            </a:r>
            <a:r>
              <a:rPr lang="es-ES" sz="6600" b="1" dirty="0">
                <a:solidFill>
                  <a:srgbClr val="423E3B"/>
                </a:solidFill>
                <a:latin typeface="Tahoma" panose="020B0604030504040204" pitchFamily="34" charset="0"/>
                <a:ea typeface="Tahoma" panose="020B0604030504040204" pitchFamily="34" charset="0"/>
                <a:cs typeface="Tahoma" panose="020B0604030504040204" pitchFamily="34" charset="0"/>
              </a:rPr>
              <a:t>Acuérdate del sábado, para consagrarlo. Trabaja seis días, y haz en ellos todo lo que tengas que hacer, pero el día séptimo será un día de reposo para honrar al SEÑOR tu Dios. No hagas en ese día ningún trabajo”</a:t>
            </a:r>
            <a:endParaRPr lang="en-US" sz="6600" b="1" dirty="0">
              <a:solidFill>
                <a:srgbClr val="423E3B"/>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28519752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5689065" cy="6858000"/>
          </a:xfrm>
          <a:prstGeom prst="rect">
            <a:avLst/>
          </a:prstGeom>
        </p:spPr>
      </p:pic>
      <p:pic>
        <p:nvPicPr>
          <p:cNvPr id="6" name="Marcador de contenido 3"/>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667"/>
            <a:ext cx="12192000" cy="6858667"/>
          </a:xfrm>
          <a:prstGeom prst="rect">
            <a:avLst/>
          </a:prstGeom>
        </p:spPr>
      </p:pic>
      <p:sp>
        <p:nvSpPr>
          <p:cNvPr id="2" name="Título 1"/>
          <p:cNvSpPr>
            <a:spLocks noGrp="1"/>
          </p:cNvSpPr>
          <p:nvPr>
            <p:ph type="title"/>
          </p:nvPr>
        </p:nvSpPr>
        <p:spPr>
          <a:xfrm>
            <a:off x="6885432" y="6006655"/>
            <a:ext cx="5306568" cy="794576"/>
          </a:xfrm>
        </p:spPr>
        <p:txBody>
          <a:bodyPr/>
          <a:lstStyle/>
          <a:p>
            <a:r>
              <a:rPr lang="es-SV" b="1" dirty="0">
                <a:solidFill>
                  <a:schemeClr val="bg1"/>
                </a:solidFill>
                <a:latin typeface="Tahoma" panose="020B0604030504040204" pitchFamily="34" charset="0"/>
                <a:ea typeface="Tahoma" panose="020B0604030504040204" pitchFamily="34" charset="0"/>
                <a:cs typeface="Tahoma" panose="020B0604030504040204" pitchFamily="34" charset="0"/>
              </a:rPr>
              <a:t>Éxodo </a:t>
            </a:r>
            <a:r>
              <a:rPr lang="es-SV" b="1" dirty="0" smtClean="0">
                <a:solidFill>
                  <a:schemeClr val="bg1"/>
                </a:solidFill>
                <a:latin typeface="Tahoma" panose="020B0604030504040204" pitchFamily="34" charset="0"/>
                <a:ea typeface="Tahoma" panose="020B0604030504040204" pitchFamily="34" charset="0"/>
                <a:cs typeface="Tahoma" panose="020B0604030504040204" pitchFamily="34" charset="0"/>
              </a:rPr>
              <a:t>20:11 </a:t>
            </a:r>
            <a:endParaRPr lang="es-SV"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5" name="Marcador de contenido 4"/>
          <p:cNvSpPr>
            <a:spLocks noGrp="1"/>
          </p:cNvSpPr>
          <p:nvPr>
            <p:ph idx="1"/>
          </p:nvPr>
        </p:nvSpPr>
        <p:spPr>
          <a:xfrm>
            <a:off x="4343400" y="246888"/>
            <a:ext cx="7543800" cy="5820347"/>
          </a:xfrm>
        </p:spPr>
        <p:txBody>
          <a:bodyPr>
            <a:normAutofit fontScale="77500" lnSpcReduction="20000"/>
          </a:bodyPr>
          <a:lstStyle/>
          <a:p>
            <a:pPr marL="0" indent="0" algn="ctr">
              <a:buNone/>
            </a:pPr>
            <a:r>
              <a:rPr lang="es-ES" sz="6600" b="1" dirty="0">
                <a:solidFill>
                  <a:srgbClr val="423E3B"/>
                </a:solidFill>
                <a:latin typeface="Tahoma" panose="020B0604030504040204" pitchFamily="34" charset="0"/>
                <a:ea typeface="Tahoma" panose="020B0604030504040204" pitchFamily="34" charset="0"/>
                <a:cs typeface="Tahoma" panose="020B0604030504040204" pitchFamily="34" charset="0"/>
              </a:rPr>
              <a:t>“Acuérdate de que en seis días hizo el SEÑOR los cielos y la tierra, el mar y todo lo que hay en ellos, y que descansó el séptimo día. Por eso el SEÑOR bendijo y consagró el día de reposo”</a:t>
            </a:r>
            <a:endParaRPr lang="en-US" sz="6600" b="1" dirty="0">
              <a:solidFill>
                <a:srgbClr val="423E3B"/>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78658957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extLst>
              <a:ext uri="{28A0092B-C50C-407E-A947-70E740481C1C}">
                <a14:useLocalDpi xmlns:a14="http://schemas.microsoft.com/office/drawing/2010/main"/>
              </a:ext>
            </a:extLst>
          </a:blip>
          <a:stretch>
            <a:fillRect/>
          </a:stretch>
        </p:blipFill>
        <p:spPr>
          <a:xfrm flipH="1">
            <a:off x="0" y="0"/>
            <a:ext cx="9144000" cy="6858000"/>
          </a:xfrm>
          <a:prstGeom prst="rect">
            <a:avLst/>
          </a:prstGeom>
        </p:spPr>
      </p:pic>
      <p:pic>
        <p:nvPicPr>
          <p:cNvPr id="6" name="Marcador de contenido 3"/>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667"/>
            <a:ext cx="12192000" cy="6858667"/>
          </a:xfrm>
          <a:prstGeom prst="rect">
            <a:avLst/>
          </a:prstGeom>
        </p:spPr>
      </p:pic>
      <p:sp>
        <p:nvSpPr>
          <p:cNvPr id="2" name="Título 1"/>
          <p:cNvSpPr>
            <a:spLocks noGrp="1"/>
          </p:cNvSpPr>
          <p:nvPr>
            <p:ph type="title"/>
          </p:nvPr>
        </p:nvSpPr>
        <p:spPr>
          <a:xfrm>
            <a:off x="6885432" y="6006655"/>
            <a:ext cx="5306568" cy="794576"/>
          </a:xfrm>
        </p:spPr>
        <p:txBody>
          <a:bodyPr/>
          <a:lstStyle/>
          <a:p>
            <a:r>
              <a:rPr lang="es-SV" b="1" dirty="0">
                <a:solidFill>
                  <a:schemeClr val="bg1"/>
                </a:solidFill>
                <a:latin typeface="Tahoma" panose="020B0604030504040204" pitchFamily="34" charset="0"/>
                <a:ea typeface="Tahoma" panose="020B0604030504040204" pitchFamily="34" charset="0"/>
                <a:cs typeface="Tahoma" panose="020B0604030504040204" pitchFamily="34" charset="0"/>
              </a:rPr>
              <a:t>Apocalipsis 19: 10</a:t>
            </a:r>
          </a:p>
        </p:txBody>
      </p:sp>
      <p:sp>
        <p:nvSpPr>
          <p:cNvPr id="5" name="Marcador de contenido 4"/>
          <p:cNvSpPr>
            <a:spLocks noGrp="1"/>
          </p:cNvSpPr>
          <p:nvPr>
            <p:ph idx="1"/>
          </p:nvPr>
        </p:nvSpPr>
        <p:spPr>
          <a:xfrm>
            <a:off x="4343400" y="246888"/>
            <a:ext cx="7543800" cy="5820347"/>
          </a:xfrm>
        </p:spPr>
        <p:txBody>
          <a:bodyPr>
            <a:noAutofit/>
          </a:bodyPr>
          <a:lstStyle/>
          <a:p>
            <a:pPr marL="0" indent="0" algn="ctr">
              <a:buNone/>
            </a:pPr>
            <a:r>
              <a:rPr lang="es-ES" sz="8000" b="1" dirty="0">
                <a:solidFill>
                  <a:srgbClr val="423E3B"/>
                </a:solidFill>
                <a:latin typeface="Tahoma" panose="020B0604030504040204" pitchFamily="34" charset="0"/>
                <a:ea typeface="Tahoma" panose="020B0604030504040204" pitchFamily="34" charset="0"/>
                <a:cs typeface="Tahoma" panose="020B0604030504040204" pitchFamily="34" charset="0"/>
              </a:rPr>
              <a:t>“El testimonio de Jesús es el espíritu de la profecía”</a:t>
            </a:r>
            <a:endParaRPr lang="en-US" sz="8000" b="1" dirty="0">
              <a:solidFill>
                <a:srgbClr val="423E3B"/>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77288573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8468264" cy="6858000"/>
          </a:xfrm>
          <a:prstGeom prst="rect">
            <a:avLst/>
          </a:prstGeom>
        </p:spPr>
      </p:pic>
      <p:pic>
        <p:nvPicPr>
          <p:cNvPr id="6" name="Marcador de contenido 3"/>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667"/>
            <a:ext cx="12192000" cy="6858667"/>
          </a:xfrm>
          <a:prstGeom prst="rect">
            <a:avLst/>
          </a:prstGeom>
        </p:spPr>
      </p:pic>
      <p:sp>
        <p:nvSpPr>
          <p:cNvPr id="2" name="Título 1"/>
          <p:cNvSpPr>
            <a:spLocks noGrp="1"/>
          </p:cNvSpPr>
          <p:nvPr>
            <p:ph type="title"/>
          </p:nvPr>
        </p:nvSpPr>
        <p:spPr>
          <a:xfrm>
            <a:off x="6885432" y="6006655"/>
            <a:ext cx="5306568" cy="794576"/>
          </a:xfrm>
        </p:spPr>
        <p:txBody>
          <a:bodyPr/>
          <a:lstStyle/>
          <a:p>
            <a:r>
              <a:rPr lang="es-SV" b="1" dirty="0">
                <a:solidFill>
                  <a:schemeClr val="bg1"/>
                </a:solidFill>
                <a:latin typeface="Tahoma" panose="020B0604030504040204" pitchFamily="34" charset="0"/>
                <a:ea typeface="Tahoma" panose="020B0604030504040204" pitchFamily="34" charset="0"/>
                <a:cs typeface="Tahoma" panose="020B0604030504040204" pitchFamily="34" charset="0"/>
              </a:rPr>
              <a:t>Juan 10: 16 </a:t>
            </a:r>
          </a:p>
        </p:txBody>
      </p:sp>
      <p:sp>
        <p:nvSpPr>
          <p:cNvPr id="5" name="Marcador de contenido 4"/>
          <p:cNvSpPr>
            <a:spLocks noGrp="1"/>
          </p:cNvSpPr>
          <p:nvPr>
            <p:ph idx="1"/>
          </p:nvPr>
        </p:nvSpPr>
        <p:spPr>
          <a:xfrm>
            <a:off x="4343400" y="246888"/>
            <a:ext cx="7543800" cy="5820347"/>
          </a:xfrm>
        </p:spPr>
        <p:txBody>
          <a:bodyPr>
            <a:normAutofit fontScale="85000" lnSpcReduction="10000"/>
          </a:bodyPr>
          <a:lstStyle/>
          <a:p>
            <a:pPr marL="0" indent="0" algn="ctr">
              <a:buNone/>
            </a:pPr>
            <a:r>
              <a:rPr lang="es-ES" sz="6600" b="1" dirty="0">
                <a:solidFill>
                  <a:srgbClr val="423E3B"/>
                </a:solidFill>
                <a:latin typeface="Tahoma" panose="020B0604030504040204" pitchFamily="34" charset="0"/>
                <a:ea typeface="Tahoma" panose="020B0604030504040204" pitchFamily="34" charset="0"/>
                <a:cs typeface="Tahoma" panose="020B0604030504040204" pitchFamily="34" charset="0"/>
              </a:rPr>
              <a:t>“También tengo otras ovejas que no son de este redil; aquéllas también debo traer, y oirán mi voz; y habrá un rebaño, y un pastor”</a:t>
            </a:r>
            <a:endParaRPr lang="en-US" sz="6600" b="1" dirty="0">
              <a:solidFill>
                <a:srgbClr val="423E3B"/>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712089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flipH="1">
            <a:off x="0" y="-667"/>
            <a:ext cx="7622875" cy="6858000"/>
          </a:xfrm>
          <a:prstGeom prst="rect">
            <a:avLst/>
          </a:prstGeom>
        </p:spPr>
      </p:pic>
      <p:pic>
        <p:nvPicPr>
          <p:cNvPr id="6" name="Marcador de contenido 3"/>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667"/>
            <a:ext cx="12192000" cy="6858667"/>
          </a:xfrm>
          <a:prstGeom prst="rect">
            <a:avLst/>
          </a:prstGeom>
        </p:spPr>
      </p:pic>
      <p:sp>
        <p:nvSpPr>
          <p:cNvPr id="2" name="Título 1"/>
          <p:cNvSpPr>
            <a:spLocks noGrp="1"/>
          </p:cNvSpPr>
          <p:nvPr>
            <p:ph type="title"/>
          </p:nvPr>
        </p:nvSpPr>
        <p:spPr>
          <a:xfrm>
            <a:off x="6885432" y="6006655"/>
            <a:ext cx="5306568" cy="794576"/>
          </a:xfrm>
        </p:spPr>
        <p:txBody>
          <a:bodyPr/>
          <a:lstStyle/>
          <a:p>
            <a:r>
              <a:rPr lang="es-SV" b="1" dirty="0" smtClean="0">
                <a:solidFill>
                  <a:schemeClr val="bg1"/>
                </a:solidFill>
                <a:latin typeface="Tahoma" panose="020B0604030504040204" pitchFamily="34" charset="0"/>
                <a:ea typeface="Tahoma" panose="020B0604030504040204" pitchFamily="34" charset="0"/>
                <a:cs typeface="Tahoma" panose="020B0604030504040204" pitchFamily="34" charset="0"/>
              </a:rPr>
              <a:t>Jeremías 29:13</a:t>
            </a:r>
            <a:endParaRPr lang="es-SV"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5" name="Marcador de contenido 4"/>
          <p:cNvSpPr>
            <a:spLocks noGrp="1"/>
          </p:cNvSpPr>
          <p:nvPr>
            <p:ph idx="1"/>
          </p:nvPr>
        </p:nvSpPr>
        <p:spPr>
          <a:xfrm>
            <a:off x="4343400" y="246888"/>
            <a:ext cx="7543800" cy="5820347"/>
          </a:xfrm>
        </p:spPr>
        <p:txBody>
          <a:bodyPr>
            <a:normAutofit/>
          </a:bodyPr>
          <a:lstStyle/>
          <a:p>
            <a:pPr marL="0" indent="0" algn="ctr">
              <a:buNone/>
            </a:pPr>
            <a:r>
              <a:rPr lang="es-ES" sz="6600" b="1" dirty="0">
                <a:solidFill>
                  <a:srgbClr val="423E3B"/>
                </a:solidFill>
                <a:latin typeface="Tahoma" panose="020B0604030504040204" pitchFamily="34" charset="0"/>
                <a:ea typeface="Tahoma" panose="020B0604030504040204" pitchFamily="34" charset="0"/>
                <a:cs typeface="Tahoma" panose="020B0604030504040204" pitchFamily="34" charset="0"/>
              </a:rPr>
              <a:t>“Me buscarán y me encontrarán, cuando me busquen de todo corazón” </a:t>
            </a:r>
            <a:endParaRPr lang="en-US" sz="6600" b="1" dirty="0">
              <a:solidFill>
                <a:srgbClr val="423E3B"/>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22561627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flipH="1">
            <a:off x="0" y="-667"/>
            <a:ext cx="8471140" cy="6858000"/>
          </a:xfrm>
          <a:prstGeom prst="rect">
            <a:avLst/>
          </a:prstGeom>
        </p:spPr>
      </p:pic>
      <p:pic>
        <p:nvPicPr>
          <p:cNvPr id="6" name="Marcador de contenido 3"/>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667"/>
            <a:ext cx="12192000" cy="6858667"/>
          </a:xfrm>
          <a:prstGeom prst="rect">
            <a:avLst/>
          </a:prstGeom>
        </p:spPr>
      </p:pic>
      <p:sp>
        <p:nvSpPr>
          <p:cNvPr id="2" name="Título 1"/>
          <p:cNvSpPr>
            <a:spLocks noGrp="1"/>
          </p:cNvSpPr>
          <p:nvPr>
            <p:ph type="title"/>
          </p:nvPr>
        </p:nvSpPr>
        <p:spPr>
          <a:xfrm>
            <a:off x="6885432" y="6006655"/>
            <a:ext cx="5306568" cy="794576"/>
          </a:xfrm>
        </p:spPr>
        <p:txBody>
          <a:bodyPr/>
          <a:lstStyle/>
          <a:p>
            <a:r>
              <a:rPr lang="es-SV" b="1" dirty="0">
                <a:solidFill>
                  <a:schemeClr val="bg1"/>
                </a:solidFill>
                <a:latin typeface="Tahoma" panose="020B0604030504040204" pitchFamily="34" charset="0"/>
                <a:ea typeface="Tahoma" panose="020B0604030504040204" pitchFamily="34" charset="0"/>
                <a:cs typeface="Tahoma" panose="020B0604030504040204" pitchFamily="34" charset="0"/>
              </a:rPr>
              <a:t>Apocalipsis 18: 4 </a:t>
            </a:r>
          </a:p>
        </p:txBody>
      </p:sp>
      <p:sp>
        <p:nvSpPr>
          <p:cNvPr id="5" name="Marcador de contenido 4"/>
          <p:cNvSpPr>
            <a:spLocks noGrp="1"/>
          </p:cNvSpPr>
          <p:nvPr>
            <p:ph idx="1"/>
          </p:nvPr>
        </p:nvSpPr>
        <p:spPr>
          <a:xfrm>
            <a:off x="4343400" y="246888"/>
            <a:ext cx="7543800" cy="5820347"/>
          </a:xfrm>
        </p:spPr>
        <p:txBody>
          <a:bodyPr>
            <a:normAutofit fontScale="85000" lnSpcReduction="20000"/>
          </a:bodyPr>
          <a:lstStyle/>
          <a:p>
            <a:pPr marL="0" indent="0" algn="ctr">
              <a:buNone/>
            </a:pPr>
            <a:r>
              <a:rPr lang="es-ES" sz="6600" b="1" dirty="0">
                <a:solidFill>
                  <a:srgbClr val="423E3B"/>
                </a:solidFill>
                <a:latin typeface="Tahoma" panose="020B0604030504040204" pitchFamily="34" charset="0"/>
                <a:ea typeface="Tahoma" panose="020B0604030504040204" pitchFamily="34" charset="0"/>
                <a:cs typeface="Tahoma" panose="020B0604030504040204" pitchFamily="34" charset="0"/>
              </a:rPr>
              <a:t>“Luego oí otra voz del cielo que decía: Salgan de ella, pueblo mío, para que no sean cómplices de sus pecados, ni los alcance ninguna de sus plagas”</a:t>
            </a:r>
            <a:endParaRPr lang="en-US" sz="6600" b="1" dirty="0">
              <a:solidFill>
                <a:srgbClr val="423E3B"/>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37525857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92" y="-17171"/>
            <a:ext cx="12191408" cy="6895491"/>
          </a:xfrm>
          <a:prstGeom prst="rect">
            <a:avLst/>
          </a:prstGeom>
        </p:spPr>
      </p:pic>
      <p:pic>
        <p:nvPicPr>
          <p:cNvPr id="5" name="Imagen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92" y="0"/>
            <a:ext cx="12226938" cy="6878320"/>
          </a:xfrm>
          <a:prstGeom prst="rect">
            <a:avLst/>
          </a:prstGeom>
        </p:spPr>
      </p:pic>
      <p:sp>
        <p:nvSpPr>
          <p:cNvPr id="4" name="CuadroTexto 3"/>
          <p:cNvSpPr txBox="1"/>
          <p:nvPr/>
        </p:nvSpPr>
        <p:spPr>
          <a:xfrm>
            <a:off x="1285338" y="693859"/>
            <a:ext cx="7418717" cy="4560689"/>
          </a:xfrm>
          <a:prstGeom prst="rect">
            <a:avLst/>
          </a:prstGeom>
          <a:noFill/>
        </p:spPr>
        <p:txBody>
          <a:bodyPr wrap="square" rtlCol="0">
            <a:spAutoFit/>
          </a:bodyPr>
          <a:lstStyle/>
          <a:p>
            <a:pPr marL="742950" indent="-742950">
              <a:buFont typeface="+mj-lt"/>
              <a:buAutoNum type="arabicPeriod"/>
            </a:pPr>
            <a:r>
              <a:rPr lang="es-SV" sz="32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La </a:t>
            </a:r>
            <a:r>
              <a:rPr lang="es-SV" sz="3200" b="1" dirty="0">
                <a:solidFill>
                  <a:schemeClr val="bg1"/>
                </a:solidFill>
                <a:latin typeface="Tahoma" panose="020B0604030504040204" pitchFamily="34" charset="0"/>
                <a:ea typeface="Tahoma" panose="020B0604030504040204" pitchFamily="34" charset="0"/>
                <a:cs typeface="Tahoma" panose="020B0604030504040204" pitchFamily="34" charset="0"/>
              </a:rPr>
              <a:t>iglesia remanente de Dios iba a aparecer después del período de terrible persecución que terminó en 1798.</a:t>
            </a:r>
            <a:endParaRPr lang="en-US" sz="3200" b="1"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marL="742950" indent="-742950">
              <a:buFont typeface="+mj-lt"/>
              <a:buAutoNum type="arabicPeriod"/>
            </a:pPr>
            <a:r>
              <a:rPr lang="es-SV" sz="32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Tendrá </a:t>
            </a:r>
            <a:r>
              <a:rPr lang="es-SV" sz="3200" b="1" dirty="0">
                <a:solidFill>
                  <a:schemeClr val="bg1"/>
                </a:solidFill>
                <a:latin typeface="Tahoma" panose="020B0604030504040204" pitchFamily="34" charset="0"/>
                <a:ea typeface="Tahoma" panose="020B0604030504040204" pitchFamily="34" charset="0"/>
                <a:cs typeface="Tahoma" panose="020B0604030504040204" pitchFamily="34" charset="0"/>
              </a:rPr>
              <a:t>la fe de Jesús, lo cual la lleva a guardar todos los mandamientos de Dios.</a:t>
            </a:r>
            <a:endParaRPr lang="en-US" sz="3200" b="1"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marL="742950" indent="-742950">
              <a:buFont typeface="+mj-lt"/>
              <a:buAutoNum type="arabicPeriod"/>
            </a:pPr>
            <a:r>
              <a:rPr lang="es-SV" sz="32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Tendrá </a:t>
            </a:r>
            <a:r>
              <a:rPr lang="es-SV" sz="3200" b="1" dirty="0">
                <a:solidFill>
                  <a:schemeClr val="bg1"/>
                </a:solidFill>
                <a:latin typeface="Tahoma" panose="020B0604030504040204" pitchFamily="34" charset="0"/>
                <a:ea typeface="Tahoma" panose="020B0604030504040204" pitchFamily="34" charset="0"/>
                <a:cs typeface="Tahoma" panose="020B0604030504040204" pitchFamily="34" charset="0"/>
              </a:rPr>
              <a:t>los dones del Espíritu, incluyendo el don de la profecía</a:t>
            </a:r>
            <a:r>
              <a:rPr lang="es-SV" sz="32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a:t>
            </a:r>
            <a:endParaRPr lang="en-US" sz="32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71521902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8269857" cy="6858000"/>
          </a:xfrm>
          <a:prstGeom prst="rect">
            <a:avLst/>
          </a:prstGeom>
        </p:spPr>
      </p:pic>
      <p:pic>
        <p:nvPicPr>
          <p:cNvPr id="6" name="Marcador de contenido 3"/>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667"/>
            <a:ext cx="12192000" cy="6858667"/>
          </a:xfrm>
          <a:prstGeom prst="rect">
            <a:avLst/>
          </a:prstGeom>
        </p:spPr>
      </p:pic>
      <p:sp>
        <p:nvSpPr>
          <p:cNvPr id="2" name="Título 1"/>
          <p:cNvSpPr>
            <a:spLocks noGrp="1"/>
          </p:cNvSpPr>
          <p:nvPr>
            <p:ph type="title"/>
          </p:nvPr>
        </p:nvSpPr>
        <p:spPr>
          <a:xfrm>
            <a:off x="6885432" y="6006655"/>
            <a:ext cx="5306568" cy="794576"/>
          </a:xfrm>
        </p:spPr>
        <p:txBody>
          <a:bodyPr/>
          <a:lstStyle/>
          <a:p>
            <a:r>
              <a:rPr lang="es-SV" b="1" dirty="0">
                <a:solidFill>
                  <a:schemeClr val="bg1"/>
                </a:solidFill>
                <a:latin typeface="Tahoma" panose="020B0604030504040204" pitchFamily="34" charset="0"/>
                <a:ea typeface="Tahoma" panose="020B0604030504040204" pitchFamily="34" charset="0"/>
                <a:cs typeface="Tahoma" panose="020B0604030504040204" pitchFamily="34" charset="0"/>
              </a:rPr>
              <a:t>Isaías 1: 18</a:t>
            </a:r>
          </a:p>
        </p:txBody>
      </p:sp>
      <p:sp>
        <p:nvSpPr>
          <p:cNvPr id="5" name="Marcador de contenido 4"/>
          <p:cNvSpPr>
            <a:spLocks noGrp="1"/>
          </p:cNvSpPr>
          <p:nvPr>
            <p:ph idx="1"/>
          </p:nvPr>
        </p:nvSpPr>
        <p:spPr>
          <a:xfrm>
            <a:off x="4343400" y="246888"/>
            <a:ext cx="7543800" cy="5820347"/>
          </a:xfrm>
        </p:spPr>
        <p:txBody>
          <a:bodyPr>
            <a:normAutofit fontScale="77500" lnSpcReduction="20000"/>
          </a:bodyPr>
          <a:lstStyle/>
          <a:p>
            <a:pPr marL="0" indent="0" algn="ctr">
              <a:buNone/>
            </a:pPr>
            <a:r>
              <a:rPr lang="es-ES" sz="6600" b="1" dirty="0">
                <a:solidFill>
                  <a:srgbClr val="423E3B"/>
                </a:solidFill>
                <a:latin typeface="Tahoma" panose="020B0604030504040204" pitchFamily="34" charset="0"/>
                <a:ea typeface="Tahoma" panose="020B0604030504040204" pitchFamily="34" charset="0"/>
                <a:cs typeface="Tahoma" panose="020B0604030504040204" pitchFamily="34" charset="0"/>
              </a:rPr>
              <a:t>“Venid luego, dice Jehová, y estemos a cuenta: si vuestros pecados fueren como la grana, como la nieve serán emblanquecidos; si fueren rojos como el carmesí, vendrán a ser como blanca lana” </a:t>
            </a:r>
            <a:endParaRPr lang="en-US" sz="6600" b="1" dirty="0">
              <a:solidFill>
                <a:srgbClr val="423E3B"/>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90385276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92" y="-51758"/>
            <a:ext cx="12191408" cy="6930078"/>
          </a:xfrm>
          <a:prstGeom prst="rect">
            <a:avLst/>
          </a:prstGeom>
        </p:spPr>
      </p:pic>
      <p:pic>
        <p:nvPicPr>
          <p:cNvPr id="5" name="Imagen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92" y="0"/>
            <a:ext cx="12226938" cy="6878320"/>
          </a:xfrm>
          <a:prstGeom prst="rect">
            <a:avLst/>
          </a:prstGeom>
        </p:spPr>
      </p:pic>
    </p:spTree>
    <p:extLst>
      <p:ext uri="{BB962C8B-B14F-4D97-AF65-F5344CB8AC3E}">
        <p14:creationId xmlns:p14="http://schemas.microsoft.com/office/powerpoint/2010/main" val="414442946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893" y="1856"/>
            <a:ext cx="12184214" cy="6854286"/>
          </a:xfrm>
          <a:prstGeom prst="rect">
            <a:avLst/>
          </a:prstGeom>
        </p:spPr>
      </p:pic>
    </p:spTree>
    <p:extLst>
      <p:ext uri="{BB962C8B-B14F-4D97-AF65-F5344CB8AC3E}">
        <p14:creationId xmlns:p14="http://schemas.microsoft.com/office/powerpoint/2010/main" val="422412614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857"/>
            <a:ext cx="12307346" cy="6921151"/>
          </a:xfrm>
          <a:prstGeom prst="rect">
            <a:avLst/>
          </a:prstGeom>
        </p:spPr>
      </p:pic>
    </p:spTree>
    <p:extLst>
      <p:ext uri="{BB962C8B-B14F-4D97-AF65-F5344CB8AC3E}">
        <p14:creationId xmlns:p14="http://schemas.microsoft.com/office/powerpoint/2010/main" val="78692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667"/>
            <a:ext cx="4018085" cy="6858000"/>
          </a:xfrm>
          <a:prstGeom prst="rect">
            <a:avLst/>
          </a:prstGeom>
        </p:spPr>
      </p:pic>
      <p:pic>
        <p:nvPicPr>
          <p:cNvPr id="6" name="Marcador de contenido 3"/>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667"/>
            <a:ext cx="12192000" cy="6858667"/>
          </a:xfrm>
          <a:prstGeom prst="rect">
            <a:avLst/>
          </a:prstGeom>
        </p:spPr>
      </p:pic>
      <p:sp>
        <p:nvSpPr>
          <p:cNvPr id="2" name="Título 1"/>
          <p:cNvSpPr>
            <a:spLocks noGrp="1"/>
          </p:cNvSpPr>
          <p:nvPr>
            <p:ph type="title"/>
          </p:nvPr>
        </p:nvSpPr>
        <p:spPr>
          <a:xfrm>
            <a:off x="6885432" y="6006655"/>
            <a:ext cx="5306568" cy="794576"/>
          </a:xfrm>
        </p:spPr>
        <p:txBody>
          <a:bodyPr/>
          <a:lstStyle/>
          <a:p>
            <a:r>
              <a:rPr lang="es-SV" b="1" dirty="0" smtClean="0">
                <a:solidFill>
                  <a:schemeClr val="bg1"/>
                </a:solidFill>
                <a:latin typeface="Tahoma" panose="020B0604030504040204" pitchFamily="34" charset="0"/>
                <a:ea typeface="Tahoma" panose="020B0604030504040204" pitchFamily="34" charset="0"/>
                <a:cs typeface="Tahoma" panose="020B0604030504040204" pitchFamily="34" charset="0"/>
              </a:rPr>
              <a:t>Isaías 55:2</a:t>
            </a:r>
            <a:endParaRPr lang="es-SV"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5" name="Marcador de contenido 4"/>
          <p:cNvSpPr>
            <a:spLocks noGrp="1"/>
          </p:cNvSpPr>
          <p:nvPr>
            <p:ph idx="1"/>
          </p:nvPr>
        </p:nvSpPr>
        <p:spPr>
          <a:xfrm>
            <a:off x="4343400" y="246888"/>
            <a:ext cx="7543800" cy="5820347"/>
          </a:xfrm>
        </p:spPr>
        <p:txBody>
          <a:bodyPr>
            <a:normAutofit/>
          </a:bodyPr>
          <a:lstStyle/>
          <a:p>
            <a:pPr marL="0" indent="0" algn="ctr">
              <a:buNone/>
            </a:pPr>
            <a:r>
              <a:rPr lang="es-ES" sz="6600" b="1" dirty="0" smtClean="0">
                <a:solidFill>
                  <a:srgbClr val="423E3B"/>
                </a:solidFill>
                <a:latin typeface="Tahoma" panose="020B0604030504040204" pitchFamily="34" charset="0"/>
                <a:ea typeface="Tahoma" panose="020B0604030504040204" pitchFamily="34" charset="0"/>
                <a:cs typeface="Tahoma" panose="020B0604030504040204" pitchFamily="34" charset="0"/>
              </a:rPr>
              <a:t>“¿Por qué gastan dinero en lo que no es pan, y su salario en lo que no satisface?” </a:t>
            </a:r>
            <a:endParaRPr lang="en-US" sz="6600" b="1" dirty="0">
              <a:solidFill>
                <a:srgbClr val="423E3B"/>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79399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flipH="1">
            <a:off x="0" y="0"/>
            <a:ext cx="8462513" cy="6858000"/>
          </a:xfrm>
          <a:prstGeom prst="rect">
            <a:avLst/>
          </a:prstGeom>
        </p:spPr>
      </p:pic>
      <p:pic>
        <p:nvPicPr>
          <p:cNvPr id="6" name="Marcador de contenido 3"/>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667"/>
            <a:ext cx="12192000" cy="6858667"/>
          </a:xfrm>
          <a:prstGeom prst="rect">
            <a:avLst/>
          </a:prstGeom>
        </p:spPr>
      </p:pic>
      <p:sp>
        <p:nvSpPr>
          <p:cNvPr id="2" name="Título 1"/>
          <p:cNvSpPr>
            <a:spLocks noGrp="1"/>
          </p:cNvSpPr>
          <p:nvPr>
            <p:ph type="title"/>
          </p:nvPr>
        </p:nvSpPr>
        <p:spPr>
          <a:xfrm>
            <a:off x="6885432" y="6006655"/>
            <a:ext cx="5306568" cy="794576"/>
          </a:xfrm>
        </p:spPr>
        <p:txBody>
          <a:bodyPr>
            <a:normAutofit fontScale="90000"/>
          </a:bodyPr>
          <a:lstStyle/>
          <a:p>
            <a:r>
              <a:rPr lang="es-SV" b="1" dirty="0">
                <a:solidFill>
                  <a:schemeClr val="bg1"/>
                </a:solidFill>
                <a:latin typeface="Tahoma" panose="020B0604030504040204" pitchFamily="34" charset="0"/>
                <a:ea typeface="Tahoma" panose="020B0604030504040204" pitchFamily="34" charset="0"/>
                <a:cs typeface="Tahoma" panose="020B0604030504040204" pitchFamily="34" charset="0"/>
              </a:rPr>
              <a:t>Apocalipsis 12: 1,2</a:t>
            </a:r>
          </a:p>
        </p:txBody>
      </p:sp>
      <p:sp>
        <p:nvSpPr>
          <p:cNvPr id="5" name="Marcador de contenido 4"/>
          <p:cNvSpPr>
            <a:spLocks noGrp="1"/>
          </p:cNvSpPr>
          <p:nvPr>
            <p:ph idx="1"/>
          </p:nvPr>
        </p:nvSpPr>
        <p:spPr>
          <a:xfrm>
            <a:off x="4343400" y="246888"/>
            <a:ext cx="7543800" cy="5820347"/>
          </a:xfrm>
        </p:spPr>
        <p:txBody>
          <a:bodyPr>
            <a:normAutofit fontScale="70000" lnSpcReduction="20000"/>
          </a:bodyPr>
          <a:lstStyle/>
          <a:p>
            <a:pPr marL="0" indent="0" algn="ctr">
              <a:buNone/>
            </a:pPr>
            <a:r>
              <a:rPr lang="es-ES" sz="6600" b="1" dirty="0">
                <a:solidFill>
                  <a:srgbClr val="423E3B"/>
                </a:solidFill>
                <a:latin typeface="Tahoma" panose="020B0604030504040204" pitchFamily="34" charset="0"/>
                <a:ea typeface="Tahoma" panose="020B0604030504040204" pitchFamily="34" charset="0"/>
                <a:cs typeface="Tahoma" panose="020B0604030504040204" pitchFamily="34" charset="0"/>
              </a:rPr>
              <a:t>“Apareció en el cielo una señal maravillosa: una mujer revestida del sol, con la luna debajo de sus pies y con una corona de doce estrellas en la cabeza. Estaba encinta y gritaba por los dolores y angustias del parto” </a:t>
            </a:r>
            <a:endParaRPr lang="en-US" sz="6600" b="1" dirty="0">
              <a:solidFill>
                <a:srgbClr val="423E3B"/>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7837493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4106173" cy="6858000"/>
          </a:xfrm>
          <a:prstGeom prst="rect">
            <a:avLst/>
          </a:prstGeom>
        </p:spPr>
      </p:pic>
      <p:pic>
        <p:nvPicPr>
          <p:cNvPr id="6" name="Marcador de contenido 3"/>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667"/>
            <a:ext cx="12192000" cy="6858667"/>
          </a:xfrm>
          <a:prstGeom prst="rect">
            <a:avLst/>
          </a:prstGeom>
        </p:spPr>
      </p:pic>
      <p:sp>
        <p:nvSpPr>
          <p:cNvPr id="2" name="Título 1"/>
          <p:cNvSpPr>
            <a:spLocks noGrp="1"/>
          </p:cNvSpPr>
          <p:nvPr>
            <p:ph type="title"/>
          </p:nvPr>
        </p:nvSpPr>
        <p:spPr>
          <a:xfrm>
            <a:off x="6885432" y="6006655"/>
            <a:ext cx="5306568" cy="794576"/>
          </a:xfrm>
        </p:spPr>
        <p:txBody>
          <a:bodyPr/>
          <a:lstStyle/>
          <a:p>
            <a:r>
              <a:rPr lang="es-SV" b="1" dirty="0">
                <a:solidFill>
                  <a:schemeClr val="bg1"/>
                </a:solidFill>
                <a:latin typeface="Tahoma" panose="020B0604030504040204" pitchFamily="34" charset="0"/>
                <a:ea typeface="Tahoma" panose="020B0604030504040204" pitchFamily="34" charset="0"/>
                <a:cs typeface="Tahoma" panose="020B0604030504040204" pitchFamily="34" charset="0"/>
              </a:rPr>
              <a:t>Jeremías 6: 2</a:t>
            </a:r>
          </a:p>
        </p:txBody>
      </p:sp>
      <p:sp>
        <p:nvSpPr>
          <p:cNvPr id="5" name="Marcador de contenido 4"/>
          <p:cNvSpPr>
            <a:spLocks noGrp="1"/>
          </p:cNvSpPr>
          <p:nvPr>
            <p:ph idx="1"/>
          </p:nvPr>
        </p:nvSpPr>
        <p:spPr>
          <a:xfrm>
            <a:off x="4343400" y="246888"/>
            <a:ext cx="7543800" cy="5820347"/>
          </a:xfrm>
        </p:spPr>
        <p:txBody>
          <a:bodyPr>
            <a:normAutofit/>
          </a:bodyPr>
          <a:lstStyle/>
          <a:p>
            <a:pPr marL="0" indent="0" algn="ctr">
              <a:buNone/>
            </a:pPr>
            <a:r>
              <a:rPr lang="es-ES" sz="8000" b="1" dirty="0">
                <a:solidFill>
                  <a:srgbClr val="423E3B"/>
                </a:solidFill>
                <a:latin typeface="Tahoma" panose="020B0604030504040204" pitchFamily="34" charset="0"/>
                <a:ea typeface="Tahoma" panose="020B0604030504040204" pitchFamily="34" charset="0"/>
                <a:cs typeface="Tahoma" panose="020B0604030504040204" pitchFamily="34" charset="0"/>
              </a:rPr>
              <a:t>“Estoy por destruir a </a:t>
            </a:r>
            <a:r>
              <a:rPr lang="es-ES" sz="8000" b="1" dirty="0" err="1">
                <a:solidFill>
                  <a:srgbClr val="423E3B"/>
                </a:solidFill>
                <a:latin typeface="Tahoma" panose="020B0604030504040204" pitchFamily="34" charset="0"/>
                <a:ea typeface="Tahoma" panose="020B0604030504040204" pitchFamily="34" charset="0"/>
                <a:cs typeface="Tahoma" panose="020B0604030504040204" pitchFamily="34" charset="0"/>
              </a:rPr>
              <a:t>Sión</a:t>
            </a:r>
            <a:r>
              <a:rPr lang="es-ES" sz="8000" b="1" dirty="0">
                <a:solidFill>
                  <a:srgbClr val="423E3B"/>
                </a:solidFill>
                <a:latin typeface="Tahoma" panose="020B0604030504040204" pitchFamily="34" charset="0"/>
                <a:ea typeface="Tahoma" panose="020B0604030504040204" pitchFamily="34" charset="0"/>
                <a:cs typeface="Tahoma" panose="020B0604030504040204" pitchFamily="34" charset="0"/>
              </a:rPr>
              <a:t>, tan hermosa y delicada”</a:t>
            </a:r>
            <a:endParaRPr lang="en-US" sz="8000" b="1" dirty="0">
              <a:solidFill>
                <a:srgbClr val="423E3B"/>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1362135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3933646" cy="6858000"/>
          </a:xfrm>
          <a:prstGeom prst="rect">
            <a:avLst/>
          </a:prstGeom>
        </p:spPr>
      </p:pic>
      <p:pic>
        <p:nvPicPr>
          <p:cNvPr id="6" name="Marcador de contenido 3"/>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667"/>
            <a:ext cx="12192000" cy="6858667"/>
          </a:xfrm>
          <a:prstGeom prst="rect">
            <a:avLst/>
          </a:prstGeom>
        </p:spPr>
      </p:pic>
      <p:sp>
        <p:nvSpPr>
          <p:cNvPr id="2" name="Título 1"/>
          <p:cNvSpPr>
            <a:spLocks noGrp="1"/>
          </p:cNvSpPr>
          <p:nvPr>
            <p:ph type="title"/>
          </p:nvPr>
        </p:nvSpPr>
        <p:spPr>
          <a:xfrm>
            <a:off x="6885432" y="6006655"/>
            <a:ext cx="5306568" cy="794576"/>
          </a:xfrm>
        </p:spPr>
        <p:txBody>
          <a:bodyPr/>
          <a:lstStyle/>
          <a:p>
            <a:r>
              <a:rPr lang="es-SV" b="1" dirty="0">
                <a:solidFill>
                  <a:schemeClr val="bg1"/>
                </a:solidFill>
                <a:latin typeface="Tahoma" panose="020B0604030504040204" pitchFamily="34" charset="0"/>
                <a:ea typeface="Tahoma" panose="020B0604030504040204" pitchFamily="34" charset="0"/>
                <a:cs typeface="Tahoma" panose="020B0604030504040204" pitchFamily="34" charset="0"/>
              </a:rPr>
              <a:t>Isaías 51: 16</a:t>
            </a:r>
          </a:p>
        </p:txBody>
      </p:sp>
      <p:sp>
        <p:nvSpPr>
          <p:cNvPr id="5" name="Marcador de contenido 4"/>
          <p:cNvSpPr>
            <a:spLocks noGrp="1"/>
          </p:cNvSpPr>
          <p:nvPr>
            <p:ph idx="1"/>
          </p:nvPr>
        </p:nvSpPr>
        <p:spPr>
          <a:xfrm>
            <a:off x="4343400" y="246888"/>
            <a:ext cx="7543800" cy="5820347"/>
          </a:xfrm>
        </p:spPr>
        <p:txBody>
          <a:bodyPr>
            <a:normAutofit/>
          </a:bodyPr>
          <a:lstStyle/>
          <a:p>
            <a:pPr marL="0" indent="0" algn="ctr">
              <a:buNone/>
            </a:pPr>
            <a:r>
              <a:rPr lang="es-ES" sz="9600" b="1" dirty="0">
                <a:solidFill>
                  <a:srgbClr val="423E3B"/>
                </a:solidFill>
                <a:latin typeface="Tahoma" panose="020B0604030504040204" pitchFamily="34" charset="0"/>
                <a:ea typeface="Tahoma" panose="020B0604030504040204" pitchFamily="34" charset="0"/>
                <a:cs typeface="Tahoma" panose="020B0604030504040204" pitchFamily="34" charset="0"/>
              </a:rPr>
              <a:t>“Y diciendo a Sion: Pueblo mío eres tú”</a:t>
            </a:r>
            <a:endParaRPr lang="en-US" sz="9600" b="1" dirty="0">
              <a:solidFill>
                <a:srgbClr val="423E3B"/>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8891176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extLst>
              <a:ext uri="{28A0092B-C50C-407E-A947-70E740481C1C}">
                <a14:useLocalDpi xmlns:a14="http://schemas.microsoft.com/office/drawing/2010/main"/>
              </a:ext>
            </a:extLst>
          </a:blip>
          <a:stretch>
            <a:fillRect/>
          </a:stretch>
        </p:blipFill>
        <p:spPr>
          <a:xfrm flipH="1">
            <a:off x="0" y="0"/>
            <a:ext cx="9144000" cy="6858000"/>
          </a:xfrm>
          <a:prstGeom prst="rect">
            <a:avLst/>
          </a:prstGeom>
        </p:spPr>
      </p:pic>
      <p:pic>
        <p:nvPicPr>
          <p:cNvPr id="6" name="Marcador de contenido 3"/>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667"/>
            <a:ext cx="12192000" cy="6858667"/>
          </a:xfrm>
          <a:prstGeom prst="rect">
            <a:avLst/>
          </a:prstGeom>
        </p:spPr>
      </p:pic>
      <p:sp>
        <p:nvSpPr>
          <p:cNvPr id="2" name="Título 1"/>
          <p:cNvSpPr>
            <a:spLocks noGrp="1"/>
          </p:cNvSpPr>
          <p:nvPr>
            <p:ph type="title"/>
          </p:nvPr>
        </p:nvSpPr>
        <p:spPr>
          <a:xfrm>
            <a:off x="6885432" y="6006655"/>
            <a:ext cx="5306568" cy="794576"/>
          </a:xfrm>
        </p:spPr>
        <p:txBody>
          <a:bodyPr/>
          <a:lstStyle/>
          <a:p>
            <a:r>
              <a:rPr lang="es-SV" b="1" dirty="0">
                <a:solidFill>
                  <a:schemeClr val="bg1"/>
                </a:solidFill>
                <a:latin typeface="Tahoma" panose="020B0604030504040204" pitchFamily="34" charset="0"/>
                <a:ea typeface="Tahoma" panose="020B0604030504040204" pitchFamily="34" charset="0"/>
                <a:cs typeface="Tahoma" panose="020B0604030504040204" pitchFamily="34" charset="0"/>
              </a:rPr>
              <a:t>2 Corintios 11: 2</a:t>
            </a:r>
          </a:p>
        </p:txBody>
      </p:sp>
      <p:sp>
        <p:nvSpPr>
          <p:cNvPr id="5" name="Marcador de contenido 4"/>
          <p:cNvSpPr>
            <a:spLocks noGrp="1"/>
          </p:cNvSpPr>
          <p:nvPr>
            <p:ph idx="1"/>
          </p:nvPr>
        </p:nvSpPr>
        <p:spPr>
          <a:xfrm>
            <a:off x="4343400" y="246888"/>
            <a:ext cx="7543800" cy="5820347"/>
          </a:xfrm>
        </p:spPr>
        <p:txBody>
          <a:bodyPr>
            <a:normAutofit lnSpcReduction="10000"/>
          </a:bodyPr>
          <a:lstStyle/>
          <a:p>
            <a:pPr marL="0" indent="0" algn="ctr">
              <a:buNone/>
            </a:pPr>
            <a:r>
              <a:rPr lang="es-ES" sz="6600" b="1" dirty="0">
                <a:solidFill>
                  <a:srgbClr val="423E3B"/>
                </a:solidFill>
                <a:latin typeface="Tahoma" panose="020B0604030504040204" pitchFamily="34" charset="0"/>
                <a:ea typeface="Tahoma" panose="020B0604030504040204" pitchFamily="34" charset="0"/>
                <a:cs typeface="Tahoma" panose="020B0604030504040204" pitchFamily="34" charset="0"/>
              </a:rPr>
              <a:t>“Pues los tengo prometidos a un solo esposo, que es Cristo, para presentárselos como una virgen pura” </a:t>
            </a:r>
            <a:endParaRPr lang="en-US" sz="6600" b="1" dirty="0">
              <a:solidFill>
                <a:srgbClr val="423E3B"/>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5566607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extLst>
              <a:ext uri="{28A0092B-C50C-407E-A947-70E740481C1C}">
                <a14:useLocalDpi xmlns:a14="http://schemas.microsoft.com/office/drawing/2010/main"/>
              </a:ext>
            </a:extLst>
          </a:blip>
          <a:stretch>
            <a:fillRect/>
          </a:stretch>
        </p:blipFill>
        <p:spPr>
          <a:xfrm flipH="1">
            <a:off x="0" y="0"/>
            <a:ext cx="9144000" cy="6858000"/>
          </a:xfrm>
          <a:prstGeom prst="rect">
            <a:avLst/>
          </a:prstGeom>
        </p:spPr>
      </p:pic>
      <p:pic>
        <p:nvPicPr>
          <p:cNvPr id="6" name="Marcador de contenido 3"/>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667"/>
            <a:ext cx="12192000" cy="6858667"/>
          </a:xfrm>
          <a:prstGeom prst="rect">
            <a:avLst/>
          </a:prstGeom>
        </p:spPr>
      </p:pic>
      <p:sp>
        <p:nvSpPr>
          <p:cNvPr id="2" name="Título 1"/>
          <p:cNvSpPr>
            <a:spLocks noGrp="1"/>
          </p:cNvSpPr>
          <p:nvPr>
            <p:ph type="title"/>
          </p:nvPr>
        </p:nvSpPr>
        <p:spPr>
          <a:xfrm>
            <a:off x="6885432" y="6006655"/>
            <a:ext cx="5306568" cy="794576"/>
          </a:xfrm>
        </p:spPr>
        <p:txBody>
          <a:bodyPr/>
          <a:lstStyle/>
          <a:p>
            <a:r>
              <a:rPr lang="es-SV" b="1" dirty="0">
                <a:solidFill>
                  <a:schemeClr val="bg1"/>
                </a:solidFill>
                <a:latin typeface="Tahoma" panose="020B0604030504040204" pitchFamily="34" charset="0"/>
                <a:ea typeface="Tahoma" panose="020B0604030504040204" pitchFamily="34" charset="0"/>
                <a:cs typeface="Tahoma" panose="020B0604030504040204" pitchFamily="34" charset="0"/>
              </a:rPr>
              <a:t>Apocalipsis 17:3 </a:t>
            </a:r>
          </a:p>
        </p:txBody>
      </p:sp>
      <p:sp>
        <p:nvSpPr>
          <p:cNvPr id="5" name="Marcador de contenido 4"/>
          <p:cNvSpPr>
            <a:spLocks noGrp="1"/>
          </p:cNvSpPr>
          <p:nvPr>
            <p:ph idx="1"/>
          </p:nvPr>
        </p:nvSpPr>
        <p:spPr>
          <a:xfrm>
            <a:off x="4343400" y="246888"/>
            <a:ext cx="7543800" cy="5820347"/>
          </a:xfrm>
        </p:spPr>
        <p:txBody>
          <a:bodyPr>
            <a:normAutofit fontScale="70000" lnSpcReduction="20000"/>
          </a:bodyPr>
          <a:lstStyle/>
          <a:p>
            <a:pPr marL="0" indent="0" algn="ctr">
              <a:buNone/>
            </a:pPr>
            <a:r>
              <a:rPr lang="es-ES" sz="6600" b="1" dirty="0">
                <a:solidFill>
                  <a:srgbClr val="423E3B"/>
                </a:solidFill>
                <a:latin typeface="Tahoma" panose="020B0604030504040204" pitchFamily="34" charset="0"/>
                <a:ea typeface="Tahoma" panose="020B0604030504040204" pitchFamily="34" charset="0"/>
                <a:cs typeface="Tahoma" panose="020B0604030504040204" pitchFamily="34" charset="0"/>
              </a:rPr>
              <a:t>“Luego el ángel me llevó en el Espíritu a un desierto. Allí vi a una mujer montada en una bestia escarlata. La bestia estaba cubierta de nombres blasfemos contra Dios, y tenía siete cabezas y diez cuernos” </a:t>
            </a:r>
            <a:endParaRPr lang="en-US" sz="6600" b="1" dirty="0">
              <a:solidFill>
                <a:srgbClr val="423E3B"/>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069090367"/>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381</TotalTime>
  <Words>958</Words>
  <Application>Microsoft Office PowerPoint</Application>
  <PresentationFormat>Panorámica</PresentationFormat>
  <Paragraphs>53</Paragraphs>
  <Slides>35</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35</vt:i4>
      </vt:variant>
    </vt:vector>
  </HeadingPairs>
  <TitlesOfParts>
    <vt:vector size="40" baseType="lpstr">
      <vt:lpstr>Arial</vt:lpstr>
      <vt:lpstr>Calibri</vt:lpstr>
      <vt:lpstr>Calibri Light</vt:lpstr>
      <vt:lpstr>Tahoma</vt:lpstr>
      <vt:lpstr>Tema de Office</vt:lpstr>
      <vt:lpstr>Presentación de PowerPoint</vt:lpstr>
      <vt:lpstr>Presentación de PowerPoint</vt:lpstr>
      <vt:lpstr>Jeremías 29:13</vt:lpstr>
      <vt:lpstr>Isaías 55:2</vt:lpstr>
      <vt:lpstr>Apocalipsis 12: 1,2</vt:lpstr>
      <vt:lpstr>Jeremías 6: 2</vt:lpstr>
      <vt:lpstr>Isaías 51: 16</vt:lpstr>
      <vt:lpstr>2 Corintios 11: 2</vt:lpstr>
      <vt:lpstr>Apocalipsis 17:3 </vt:lpstr>
      <vt:lpstr>Apocalipsis 17:4 </vt:lpstr>
      <vt:lpstr>Apocalipsis 17:5 </vt:lpstr>
      <vt:lpstr>Presentación de PowerPoint</vt:lpstr>
      <vt:lpstr>Apocalipsis 12: 5</vt:lpstr>
      <vt:lpstr>Apocalipsis 12: 3, 4</vt:lpstr>
      <vt:lpstr>Apocalipsis 12:7 </vt:lpstr>
      <vt:lpstr>Apocalipsis 12:8 </vt:lpstr>
      <vt:lpstr>Apocalipsis 12:9 </vt:lpstr>
      <vt:lpstr>Apocalipsis 12:13 </vt:lpstr>
      <vt:lpstr>Apocalipsis 12:6 </vt:lpstr>
      <vt:lpstr>Apocalipsis 12:14 </vt:lpstr>
      <vt:lpstr>Presentación de PowerPoint</vt:lpstr>
      <vt:lpstr>Presentación de PowerPoint</vt:lpstr>
      <vt:lpstr>Apocalipsis 12:15,16 </vt:lpstr>
      <vt:lpstr>Presentación de PowerPoint</vt:lpstr>
      <vt:lpstr>Apocalipsis 12: 17</vt:lpstr>
      <vt:lpstr>Éxodo 20:8-10 </vt:lpstr>
      <vt:lpstr>Éxodo 20:11 </vt:lpstr>
      <vt:lpstr>Apocalipsis 19: 10</vt:lpstr>
      <vt:lpstr>Juan 10: 16 </vt:lpstr>
      <vt:lpstr>Apocalipsis 18: 4 </vt:lpstr>
      <vt:lpstr>Presentación de PowerPoint</vt:lpstr>
      <vt:lpstr>Isaías 1: 18</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NAFRI</dc:creator>
  <cp:lastModifiedBy>NAFRI</cp:lastModifiedBy>
  <cp:revision>89</cp:revision>
  <dcterms:created xsi:type="dcterms:W3CDTF">2021-11-07T10:45:30Z</dcterms:created>
  <dcterms:modified xsi:type="dcterms:W3CDTF">2021-11-23T15:00:27Z</dcterms:modified>
</cp:coreProperties>
</file>