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7" r:id="rId5"/>
    <p:sldId id="301" r:id="rId6"/>
    <p:sldId id="302" r:id="rId7"/>
    <p:sldId id="304" r:id="rId8"/>
    <p:sldId id="320" r:id="rId9"/>
    <p:sldId id="303" r:id="rId10"/>
    <p:sldId id="305" r:id="rId11"/>
    <p:sldId id="321" r:id="rId12"/>
    <p:sldId id="322" r:id="rId13"/>
    <p:sldId id="307" r:id="rId14"/>
    <p:sldId id="323" r:id="rId15"/>
    <p:sldId id="324" r:id="rId16"/>
    <p:sldId id="325" r:id="rId17"/>
    <p:sldId id="308" r:id="rId18"/>
    <p:sldId id="309" r:id="rId19"/>
    <p:sldId id="311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26" r:id="rId28"/>
    <p:sldId id="338" r:id="rId29"/>
    <p:sldId id="313" r:id="rId30"/>
    <p:sldId id="339" r:id="rId31"/>
    <p:sldId id="327" r:id="rId32"/>
    <p:sldId id="340" r:id="rId33"/>
    <p:sldId id="315" r:id="rId34"/>
    <p:sldId id="341" r:id="rId35"/>
    <p:sldId id="342" r:id="rId36"/>
    <p:sldId id="343" r:id="rId37"/>
    <p:sldId id="344" r:id="rId38"/>
    <p:sldId id="316" r:id="rId39"/>
    <p:sldId id="314" r:id="rId40"/>
    <p:sldId id="318" r:id="rId41"/>
    <p:sldId id="328" r:id="rId42"/>
    <p:sldId id="317" r:id="rId43"/>
    <p:sldId id="329" r:id="rId44"/>
    <p:sldId id="319" r:id="rId45"/>
    <p:sldId id="330" r:id="rId46"/>
    <p:sldId id="348" r:id="rId47"/>
    <p:sldId id="345" r:id="rId48"/>
    <p:sldId id="298" r:id="rId49"/>
    <p:sldId id="29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3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3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3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0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C1D3A-3FB6-4E2C-AD3B-E0EC92283D1D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B0E8-0CBB-42F5-8CEC-F3345262A2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5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" y="1523"/>
            <a:ext cx="12184214" cy="68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584" y="6006655"/>
            <a:ext cx="5233416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Levítico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16:30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“En dicho día se hará propiciación por ustedes para purificarlos, y delante del SEÑOR serán purificados de todos sus pecados”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584" y="6006655"/>
            <a:ext cx="5233416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Levítico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16:33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 hará propiciación por el lugar santísimo, por la Tienda de reunión y por el altar. También hará propiciación por los sacerdotes y por toda la comunidad allí reunida”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584" y="6006655"/>
            <a:ext cx="5233416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Levítico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16:34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“Una vez al año se deberá hacer propiciación por todos los israelitas a causa de todos sus pecados”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8: 1, 2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“Ahora bien, el punto principal de lo que venimos diciendo es que tenemos tal sumo sacerdote, aquel que se sentó a la derecha del trono de la Majestad en el cielo, el que sirve en el santuario, es decir, en el verdadero tabernáculo levantado por el Señor y no por ningún ser humano”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 11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“Pero estando ya presente Cristo, sumo sacerdote de los bienes venideros, por el más amplio y más perfecto tabernáculo, no hecho de manos, es decir, no de esta creación”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 12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 no por sangre de machos cabríos ni de becerros, sino por su propia sangre, entró una vez para siempre en el Lugar Santísimo, habiendo obtenido eterna redención”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 24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“Porque no entró Cristo en el santuario hecho de mano, figura del verdadero, sino en el cielo mismo para presentarse ahora por nosotros ante Dios”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1" y="0"/>
            <a:ext cx="12217295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9930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2824" y="6006655"/>
            <a:ext cx="5599176" cy="79457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Apocalipsis 14: 6 y 7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“Vi volar por en medio del cielo a otro ángel, que tenía el evangelio eterno para predicarlo a los moradores de la tierra, a toda nación, tribu, lengua y pueblo, diciendo a gran voz: Temed a Dios, y dadle gloria, porque la hora de su juicio ha llegado; y adorad a aquel que hizo el cielo y la tierra, el mar y las fuentes de las aguas”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562088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8:3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“Alcé los ojos y miré, y he aquí un carnero que estaba delante del río, y tenía dos cuernos; y aunque los cuernos eran altos, uno era más alto que el otro; y el más alto creció después”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307346" cy="69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562088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8:4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“Vi que el carnero hería con los cuernos al poniente, al norte y al sur, y que ninguna bestia podía parar delante de él, ni había quien escapase de su poder; y hacía conforme a su voluntad, y se engrandecía”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562088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8:20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“El carnero de dos cuernos que has visto simboliza a los reyes de Media y de Persia”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7"/>
            <a:ext cx="585216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8:5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“Mientras yo consideraba esto, he aquí un macho cabrío venía del lado del poniente sobre la faz de toda la tierra, sin tocar tierra; y aquel macho cabrío tenía un cuerno notable entre sus ojos”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7"/>
            <a:ext cx="585216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8:6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 vino hasta el carnero de dos cuernos, que yo había visto en la ribera del río, y corrió contra él con la furia de su fuerza”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7"/>
            <a:ext cx="585216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8:7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 lo vi que llegó junto al carnero, y se levantó contra él y lo hirió, y le quebró sus dos cuernos, y el carnero no tenía fuerzas para pararse delante de él; lo derribó, por tanto, en tierra, y lo pisoteó, y no hubo quien librase al carnero de su poder”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7"/>
            <a:ext cx="585216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8:8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 el macho cabrío se engrandeció sobremanera; pero estando en su mayor fuerza, aquel gran cuerno fue quebrado, y en su lugar salieron otros cuatro cuernos notables hacia los cuatro vientos del cielo”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67"/>
            <a:ext cx="585216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8:21, 22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“El macho cabrío es el rey de Grecia, y el cuerno grande que tenía entre sus ojos es el rey primero. Y en cuanto al cuerno que fue quebrado, y sucedieron cuatro en su lugar, significa que cuatro reinos se levantarán de esa nación, aunque no con la fuerza de él”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667"/>
            <a:ext cx="7897368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8:9, 10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 de uno de ellos salió un cuerno pequeño, que creció mucho al sur, y al oriente, y hacia la tierra </a:t>
            </a:r>
            <a:r>
              <a:rPr lang="es-ES" sz="6600" b="1" dirty="0" smtClean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gloriosa. Y </a:t>
            </a: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engrandeció hasta el ejército del cielo; y parte del ejército y de las estrellas echó por tierra, y las pisoteó”</a:t>
            </a:r>
          </a:p>
        </p:txBody>
      </p:sp>
    </p:spTree>
    <p:extLst>
      <p:ext uri="{BB962C8B-B14F-4D97-AF65-F5344CB8AC3E}">
        <p14:creationId xmlns:p14="http://schemas.microsoft.com/office/powerpoint/2010/main" val="32800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667"/>
            <a:ext cx="7897368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9440" y="6006655"/>
            <a:ext cx="5242560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8:11, 12 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“Aun se engrandeció contra el príncipe de los ejércitos, y por él fue quitado el continuo sacrificio, y el lugar de su santuario fue echado por </a:t>
            </a:r>
            <a:r>
              <a:rPr lang="es-ES" sz="6600" b="1" dirty="0" smtClean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tierra. Y </a:t>
            </a: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causa de la prevaricación le fue entregado el ejército junto con el continuo sacrificio; y echó por tierra la verdad, e hizo cuanto quiso, y prosperó” </a:t>
            </a:r>
          </a:p>
        </p:txBody>
      </p:sp>
    </p:spTree>
    <p:extLst>
      <p:ext uri="{BB962C8B-B14F-4D97-AF65-F5344CB8AC3E}">
        <p14:creationId xmlns:p14="http://schemas.microsoft.com/office/powerpoint/2010/main" val="25642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104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584" y="6006655"/>
            <a:ext cx="5233416" cy="79457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8: 13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“Entonces oí a un santo que hablaba; y otro de los santos preguntó a aquel que hablaba: ¿Hasta cuándo durará la visión del continuo sacrificio, y la prevaricación asoladora entregando el santuario y el ejército para ser pisoteados?”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cobo I de Inglaterra, el rey gay que prefería el destierro a vivir sin su  nov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" y="0"/>
            <a:ext cx="12223346" cy="68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961225" y="6058597"/>
            <a:ext cx="226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I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104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584" y="6006655"/>
            <a:ext cx="5233416" cy="79457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8: 14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 aquel santo me dijo: “Va a tardar dos mil trescientos días con sus noches. Después de eso, se purificará el santuario””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6526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584" y="6006655"/>
            <a:ext cx="5233416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Ezequiel 4: 6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“Día por año, día por año te lo he dado”</a:t>
            </a:r>
            <a:endParaRPr lang="en-US" sz="88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6526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584" y="6006655"/>
            <a:ext cx="5233416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14: 34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15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“Un año por cada día”</a:t>
            </a:r>
            <a:endParaRPr lang="en-US" sz="115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6526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9: 23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“Tan pronto como empezaste a orar, Dios contestó tu oración. He venido a decírtelo porque tú eres muy apreciado. Presta, pues, atención a mis palabras, para que entiendas la visión”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6526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9: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“Setenta semanas han sido decretadas para que tu pueblo y tu santa ciudad pongan fin a sus transgresiones y pecados, pidan perdón por su maldad, establezcan para siempre la justicia, sellen la visión y la profecía, y consagren el lugar santísimo”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6526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9: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“Entiende bien lo siguiente: Habrá siete semanas desde la promulgación del decreto que ordena la reconstrucción de Jerusalén hasta la llegada del príncipe elegido. Después de eso, habrá sesenta y dos semanas más. Entonces será reconstruida Jerusalén, con sus calles y murallas. Pero cuando los tiempos apremien”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6526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9: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“Después de las sesenta y dos semanas, se le quitará la vida al príncipe elegido. Éste se quedará sin ciudad y sin santuario, porque un futuro gobernante los destruirá. El fin vendrá como una inundación, y la destrucción no cesará hasta que termine la guerra”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6526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9: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“Durante una semana ese gobernante hará un pacto con muchos, pero a media semana pondrá fin a los sacrificios y ofrendas. Sobre una de las alas del templo cometerá horribles sacrilegios, hasta que le sobrevenga el desastroso fin que le ha sido decretado”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617" cy="68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3672" cy="70225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5432" y="6006655"/>
            <a:ext cx="5306568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Hechos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17:31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“Él ha fijado un día en que juzgará al mundo con justicia, por medio del hombre que ha designado”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2296"/>
            <a:ext cx="12191408" cy="69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8510016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Mateo 10: 32, 33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 cualquiera que me reconozca delante de los demás, yo también lo reconoceré delante de mi Padre que está en el cielo. Pero a cualquiera que me desconozca delante de los demás, yo también lo desconoceré delante de mi Padre que está en el cielo”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97052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Juan 1: 7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“Pero si vivimos en la luz, así como él está en la luz, tenemos comunión unos con otros, y la sangre de su Hijo Jesucristo nos limpia de todo pecado”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819912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Apocalipsis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21: 27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“Nunca entrará en ella nada impuro, ni los idólatras ni los farsantes, sino sólo aquellos que tienen su nombre escrito en el libro de la vida, el libro del Cordero” 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67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Hechos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2:38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“—Arrepiéntase y bautícese cada uno de ustedes en el nombre de Jesucristo para perdón de sus pecados —les contestó Pedro—, y recibirán el don del Espíritu Santo”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667"/>
            <a:ext cx="8500872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Hechos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3:19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“Por tanto, para que sean borrados sus pecados, arrepiéntanse y vuélvanse a Dios, a fin de que vengan tiempos de descanso de parte del Señor”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8010144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7728" y="6006655"/>
            <a:ext cx="5224272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Corintios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6:2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“Porque dice: En tiempo aceptable te he oído, y en día de salvación te he socorrido. He aquí ahora el tiempo aceptable; he aquí ahora el día de salvación”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5928" cy="68666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" y="1523"/>
            <a:ext cx="12184214" cy="68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307346" cy="69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8584" y="6006655"/>
            <a:ext cx="5233416" cy="79457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Corintios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10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“Porque es necesario que todos comparezcamos ante el tribunal de Cristo, para que cada uno reciba lo que le corresponda, según lo bueno o malo que haya hecho mientras vivió en el cuerpo”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" y="-45720"/>
            <a:ext cx="12247927" cy="69240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" y="-1"/>
            <a:ext cx="12198071" cy="69402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16625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" y="-27431"/>
            <a:ext cx="12226938" cy="69057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226938" cy="68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7"/>
            <a:ext cx="12192000" cy="68586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0296" y="6006655"/>
            <a:ext cx="5251704" cy="794576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Levítico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16: 5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343400" y="246888"/>
            <a:ext cx="7543800" cy="58203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6600" b="1" dirty="0">
                <a:solidFill>
                  <a:srgbClr val="423E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“Aarón tomará dos machos cabríos para el sacrificio expiatorio y un carnero para el holocausto”</a:t>
            </a:r>
            <a:endParaRPr lang="en-US" sz="6600" b="1" dirty="0">
              <a:solidFill>
                <a:srgbClr val="423E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1519</Words>
  <Application>Microsoft Office PowerPoint</Application>
  <PresentationFormat>Panorámica</PresentationFormat>
  <Paragraphs>73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Hechos 17:31 </vt:lpstr>
      <vt:lpstr>2 Corintios 5: 10</vt:lpstr>
      <vt:lpstr>Presentación de PowerPoint</vt:lpstr>
      <vt:lpstr>Presentación de PowerPoint</vt:lpstr>
      <vt:lpstr>Presentación de PowerPoint</vt:lpstr>
      <vt:lpstr>Levítico 16: 5</vt:lpstr>
      <vt:lpstr>Levítico 16:30</vt:lpstr>
      <vt:lpstr>Levítico 16:33</vt:lpstr>
      <vt:lpstr>Levítico 16:34</vt:lpstr>
      <vt:lpstr>Hebreos 8: 1, 2</vt:lpstr>
      <vt:lpstr>Hebreos 9: 11</vt:lpstr>
      <vt:lpstr>Hebreos 9: 12</vt:lpstr>
      <vt:lpstr>Hebreos 9: 24</vt:lpstr>
      <vt:lpstr>Presentación de PowerPoint</vt:lpstr>
      <vt:lpstr>Apocalipsis 14: 6 y 7</vt:lpstr>
      <vt:lpstr>Daniel 8:3 </vt:lpstr>
      <vt:lpstr>Daniel 8:4 </vt:lpstr>
      <vt:lpstr>Daniel 8:20 </vt:lpstr>
      <vt:lpstr>Daniel 8:5 </vt:lpstr>
      <vt:lpstr>Daniel 8:6 </vt:lpstr>
      <vt:lpstr>Daniel 8:7 </vt:lpstr>
      <vt:lpstr>Daniel 8:8 </vt:lpstr>
      <vt:lpstr>Daniel 8:21, 22 </vt:lpstr>
      <vt:lpstr>Daniel 8:9, 10 </vt:lpstr>
      <vt:lpstr>Daniel 8:11, 12 </vt:lpstr>
      <vt:lpstr>Daniel 8: 13</vt:lpstr>
      <vt:lpstr>Daniel 8: 14</vt:lpstr>
      <vt:lpstr>Ezequiel 4: 6 </vt:lpstr>
      <vt:lpstr>Números 14: 34</vt:lpstr>
      <vt:lpstr>Daniel 9: 23</vt:lpstr>
      <vt:lpstr>Daniel 9: 24</vt:lpstr>
      <vt:lpstr>Daniel 9: 25</vt:lpstr>
      <vt:lpstr>Daniel 9: 26</vt:lpstr>
      <vt:lpstr>Daniel 9: 27</vt:lpstr>
      <vt:lpstr>Presentación de PowerPoint</vt:lpstr>
      <vt:lpstr>Presentación de PowerPoint</vt:lpstr>
      <vt:lpstr>Presentación de PowerPoint</vt:lpstr>
      <vt:lpstr>Mateo 10: 32, 33</vt:lpstr>
      <vt:lpstr>1 Juan 1: 7</vt:lpstr>
      <vt:lpstr>Apocalipsis 21: 27</vt:lpstr>
      <vt:lpstr>Hechos 2:38</vt:lpstr>
      <vt:lpstr>Hechos 3:19 </vt:lpstr>
      <vt:lpstr>2 Corintios 6:2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NAFRI</dc:creator>
  <cp:lastModifiedBy>NAFRI</cp:lastModifiedBy>
  <cp:revision>77</cp:revision>
  <dcterms:created xsi:type="dcterms:W3CDTF">2021-11-07T10:45:30Z</dcterms:created>
  <dcterms:modified xsi:type="dcterms:W3CDTF">2021-11-23T15:00:33Z</dcterms:modified>
</cp:coreProperties>
</file>