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61" r:id="rId4"/>
    <p:sldId id="262" r:id="rId5"/>
    <p:sldId id="259" r:id="rId6"/>
    <p:sldId id="267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81" r:id="rId19"/>
    <p:sldId id="282" r:id="rId20"/>
    <p:sldId id="263" r:id="rId21"/>
    <p:sldId id="284" r:id="rId22"/>
    <p:sldId id="283" r:id="rId23"/>
    <p:sldId id="264" r:id="rId24"/>
    <p:sldId id="285" r:id="rId25"/>
    <p:sldId id="268" r:id="rId26"/>
    <p:sldId id="286" r:id="rId27"/>
    <p:sldId id="269" r:id="rId28"/>
    <p:sldId id="291" r:id="rId29"/>
    <p:sldId id="292" r:id="rId30"/>
    <p:sldId id="293" r:id="rId31"/>
    <p:sldId id="294" r:id="rId32"/>
    <p:sldId id="295" r:id="rId33"/>
    <p:sldId id="296" r:id="rId34"/>
    <p:sldId id="287" r:id="rId35"/>
    <p:sldId id="298" r:id="rId36"/>
    <p:sldId id="297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23E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1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C1D3A-3FB6-4E2C-AD3B-E0EC92283D1D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8B0E8-0CBB-42F5-8CEC-F3345262A2C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4360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C1D3A-3FB6-4E2C-AD3B-E0EC92283D1D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8B0E8-0CBB-42F5-8CEC-F3345262A2C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359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C1D3A-3FB6-4E2C-AD3B-E0EC92283D1D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8B0E8-0CBB-42F5-8CEC-F3345262A2C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39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C1D3A-3FB6-4E2C-AD3B-E0EC92283D1D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8B0E8-0CBB-42F5-8CEC-F3345262A2C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6305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C1D3A-3FB6-4E2C-AD3B-E0EC92283D1D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8B0E8-0CBB-42F5-8CEC-F3345262A2C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3341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C1D3A-3FB6-4E2C-AD3B-E0EC92283D1D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8B0E8-0CBB-42F5-8CEC-F3345262A2C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4600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C1D3A-3FB6-4E2C-AD3B-E0EC92283D1D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8B0E8-0CBB-42F5-8CEC-F3345262A2C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3321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C1D3A-3FB6-4E2C-AD3B-E0EC92283D1D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8B0E8-0CBB-42F5-8CEC-F3345262A2C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6082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C1D3A-3FB6-4E2C-AD3B-E0EC92283D1D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8B0E8-0CBB-42F5-8CEC-F3345262A2C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710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C1D3A-3FB6-4E2C-AD3B-E0EC92283D1D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8B0E8-0CBB-42F5-8CEC-F3345262A2C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8866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C1D3A-3FB6-4E2C-AD3B-E0EC92283D1D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8B0E8-0CBB-42F5-8CEC-F3345262A2C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298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AC1D3A-3FB6-4E2C-AD3B-E0EC92283D1D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68B0E8-0CBB-42F5-8CEC-F3345262A2C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854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5" y="0"/>
            <a:ext cx="121896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617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-667"/>
            <a:ext cx="9144000" cy="6858000"/>
          </a:xfrm>
          <a:prstGeom prst="rect">
            <a:avLst/>
          </a:prstGeom>
        </p:spPr>
      </p:pic>
      <p:pic>
        <p:nvPicPr>
          <p:cNvPr id="6" name="Marcador de contenido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667"/>
            <a:ext cx="12192000" cy="6858667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946136" y="6006655"/>
            <a:ext cx="4245864" cy="794576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Daniel 2: </a:t>
            </a:r>
            <a:r>
              <a:rPr lang="en-US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24</a:t>
            </a:r>
            <a:endParaRPr lang="en-US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>
          <a:xfrm>
            <a:off x="4343400" y="356616"/>
            <a:ext cx="7543800" cy="5820347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es-ES" sz="6600" b="1" dirty="0">
                <a:solidFill>
                  <a:srgbClr val="423E3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“Entonces Daniel fue a ver a </a:t>
            </a:r>
            <a:r>
              <a:rPr lang="es-ES" sz="6600" b="1" dirty="0" err="1">
                <a:solidFill>
                  <a:srgbClr val="423E3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Arioc</a:t>
            </a:r>
            <a:r>
              <a:rPr lang="es-ES" sz="6600" b="1" dirty="0">
                <a:solidFill>
                  <a:srgbClr val="423E3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a quien el rey le había dado la orden de ejecutar a los sabios de Babilonia, y le dijo: —No mates a los sabios babilonios. Llévame ante el rey, y le interpretaré el sueño que tuvo”</a:t>
            </a:r>
            <a:endParaRPr lang="en-US" sz="6600" b="1" dirty="0">
              <a:solidFill>
                <a:srgbClr val="423E3B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8442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667"/>
            <a:ext cx="9144000" cy="6858000"/>
          </a:xfrm>
          <a:prstGeom prst="rect">
            <a:avLst/>
          </a:prstGeom>
        </p:spPr>
      </p:pic>
      <p:pic>
        <p:nvPicPr>
          <p:cNvPr id="6" name="Marcador de contenido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667"/>
            <a:ext cx="12192000" cy="6858667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040880" y="6006655"/>
            <a:ext cx="5151120" cy="794576"/>
          </a:xfrm>
        </p:spPr>
        <p:txBody>
          <a:bodyPr>
            <a:normAutofit/>
          </a:bodyPr>
          <a:lstStyle/>
          <a:p>
            <a:r>
              <a:rPr lang="en-US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Isaías</a:t>
            </a:r>
            <a:r>
              <a:rPr lang="en-US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46: 9, 10 </a:t>
            </a:r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>
          <a:xfrm>
            <a:off x="4343400" y="356616"/>
            <a:ext cx="7543800" cy="5820347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s-ES" sz="6600" b="1" dirty="0" smtClean="0">
                <a:solidFill>
                  <a:srgbClr val="423E3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“Yo </a:t>
            </a:r>
            <a:r>
              <a:rPr lang="es-ES" sz="6600" b="1" dirty="0">
                <a:solidFill>
                  <a:srgbClr val="423E3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soy Dios, y no hay ningún otro, yo soy Dios, y no hay nadie igual a mí. Yo anuncio el fin desde el principio; desde los tiempos antiguos, lo que está por venir”</a:t>
            </a:r>
            <a:endParaRPr lang="en-US" sz="6600" b="1" dirty="0">
              <a:solidFill>
                <a:srgbClr val="423E3B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4823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3996" y="-667"/>
            <a:ext cx="9144000" cy="6858000"/>
          </a:xfrm>
          <a:prstGeom prst="rect">
            <a:avLst/>
          </a:prstGeom>
        </p:spPr>
      </p:pic>
      <p:pic>
        <p:nvPicPr>
          <p:cNvPr id="6" name="Marcador de contenido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667"/>
            <a:ext cx="12192000" cy="6858667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040880" y="6006655"/>
            <a:ext cx="5151120" cy="794576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Daniel </a:t>
            </a:r>
            <a:r>
              <a:rPr lang="en-US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2:29, 30 </a:t>
            </a:r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>
          <a:xfrm>
            <a:off x="4343400" y="531845"/>
            <a:ext cx="7543800" cy="5645118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es-ES" sz="6600" b="1" dirty="0">
                <a:solidFill>
                  <a:srgbClr val="423E3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“Allí, en su cama, Su Majestad dirigió sus pensamientos a las cosas por venir, y el que revela los misterios le mostró lo que está por suceder</a:t>
            </a:r>
            <a:r>
              <a:rPr lang="es-ES" sz="6600" b="1" dirty="0" smtClean="0">
                <a:solidFill>
                  <a:srgbClr val="423E3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s-ES" sz="6600" b="1" dirty="0">
                <a:solidFill>
                  <a:srgbClr val="423E3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Por lo que a mí toca, este misterio me ha sido revelado, no porque yo sea más sabio que el resto de la humanidad, sino para que Su Majestad llegue a conocer su interpretación y entienda lo que pasaba por su mente”</a:t>
            </a:r>
            <a:endParaRPr lang="en-US" sz="6600" b="1" dirty="0">
              <a:solidFill>
                <a:srgbClr val="423E3B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0479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Marcador de contenido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667"/>
            <a:ext cx="12192000" cy="6858667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040880" y="6006655"/>
            <a:ext cx="5151120" cy="794576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Daniel 2:31 </a:t>
            </a:r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>
          <a:xfrm>
            <a:off x="4343400" y="531845"/>
            <a:ext cx="7543800" cy="5645118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s-ES" sz="6600" b="1" dirty="0">
                <a:solidFill>
                  <a:srgbClr val="423E3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“En su sueño Su Majestad veía una estatua enorme, de tamaño impresionante y de aspecto horrible”</a:t>
            </a:r>
            <a:endParaRPr lang="en-US" sz="6600" b="1" dirty="0">
              <a:solidFill>
                <a:srgbClr val="423E3B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7758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Marcador de contenido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667"/>
            <a:ext cx="12192000" cy="6858667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040880" y="6006655"/>
            <a:ext cx="5151120" cy="794576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Daniel </a:t>
            </a:r>
            <a:r>
              <a:rPr lang="en-US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2:32, 33 </a:t>
            </a:r>
            <a:endParaRPr lang="en-US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>
          <a:xfrm>
            <a:off x="4343400" y="531845"/>
            <a:ext cx="7543800" cy="5645118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es-ES" sz="6600" b="1" dirty="0">
                <a:solidFill>
                  <a:srgbClr val="423E3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“La cabeza de la estatua era de oro puro, el pecho y los brazos eran de plata, el vientre y los muslos eran de bronce, y las piernas eran de hierro, lo mismo que la mitad de los pies, en tanto que la otra mitad era de barro cocido” </a:t>
            </a:r>
            <a:endParaRPr lang="en-US" sz="6600" b="1" dirty="0">
              <a:solidFill>
                <a:srgbClr val="423E3B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838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Marcador de contenido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667"/>
            <a:ext cx="12192000" cy="6858667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040880" y="6006655"/>
            <a:ext cx="5151120" cy="794576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Daniel </a:t>
            </a:r>
            <a:r>
              <a:rPr lang="en-US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2:34 </a:t>
            </a:r>
            <a:endParaRPr lang="en-US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>
          <a:xfrm>
            <a:off x="4343400" y="531845"/>
            <a:ext cx="7543800" cy="5645118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s-ES" sz="6600" b="1" dirty="0">
                <a:solidFill>
                  <a:srgbClr val="423E3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“De pronto, y mientras Su Majestad contemplaba la estatua, una roca que nadie desprendió vino y golpeó los pies de hierro y barro de la estatua, y los hizo pedazos”</a:t>
            </a:r>
            <a:endParaRPr lang="en-US" sz="6600" b="1" dirty="0">
              <a:solidFill>
                <a:srgbClr val="423E3B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6473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Marcador de contenido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667"/>
            <a:ext cx="12192000" cy="6858667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040880" y="6006655"/>
            <a:ext cx="5151120" cy="794576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Daniel </a:t>
            </a:r>
            <a:r>
              <a:rPr lang="en-US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2:35 </a:t>
            </a:r>
            <a:endParaRPr lang="en-US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>
          <a:xfrm>
            <a:off x="4343400" y="531845"/>
            <a:ext cx="7543800" cy="5645118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es-ES" sz="6600" b="1" dirty="0">
                <a:solidFill>
                  <a:srgbClr val="423E3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“Con ellos se hicieron añicos el hierro y el barro, junto con el bronce, la plata y el oro. La estatua se hizo polvo, como el que vuela en el verano cuando se trilla el trigo. El viento barrió con la estatua, y no quedó ni rastro de ella. En cambio, la roca que dio contra la estatua se convirtió en una montaña enorme que llenó toda la tierra”</a:t>
            </a:r>
            <a:endParaRPr lang="en-US" sz="6600" b="1" dirty="0">
              <a:solidFill>
                <a:srgbClr val="423E3B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9219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Marcador de contenido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667"/>
            <a:ext cx="12192000" cy="6858667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040880" y="6006655"/>
            <a:ext cx="5151120" cy="794576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Daniel </a:t>
            </a:r>
            <a:r>
              <a:rPr lang="en-US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2:37, 38 </a:t>
            </a:r>
            <a:endParaRPr lang="en-US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>
          <a:xfrm>
            <a:off x="4343400" y="531845"/>
            <a:ext cx="7543800" cy="5645118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es-ES" sz="6600" b="1" dirty="0">
                <a:solidFill>
                  <a:srgbClr val="423E3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“Su Majestad es rey entre los reyes; el Dios del cielo le ha dado el reino, el poder, la majestad y la gloria. Además, ha puesto en manos de Su Majestad a la humanidad entera, a las bestias del campo y a las aves del cielo. No importa dónde vivan, Dios ha hecho de Su Majestad el gobernante de todos ellos. ¡Su Majestad es la cabeza de oro!”</a:t>
            </a:r>
            <a:endParaRPr lang="en-US" sz="6600" b="1" dirty="0">
              <a:solidFill>
                <a:srgbClr val="423E3B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7242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-667"/>
            <a:ext cx="9144000" cy="6858000"/>
          </a:xfrm>
          <a:prstGeom prst="rect">
            <a:avLst/>
          </a:prstGeom>
        </p:spPr>
      </p:pic>
      <p:pic>
        <p:nvPicPr>
          <p:cNvPr id="6" name="Marcador de contenido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667"/>
            <a:ext cx="12192000" cy="6858667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040880" y="6006655"/>
            <a:ext cx="5151120" cy="794576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Daniel </a:t>
            </a:r>
            <a:r>
              <a:rPr lang="en-US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2:39 </a:t>
            </a:r>
            <a:endParaRPr lang="en-US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>
          <a:xfrm>
            <a:off x="4343400" y="531845"/>
            <a:ext cx="7543800" cy="564511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6600" b="1" dirty="0">
                <a:solidFill>
                  <a:srgbClr val="423E3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“Después de Su Majestad surgirá otro reino de menor importancia”</a:t>
            </a:r>
            <a:endParaRPr lang="en-US" sz="6600" b="1" dirty="0">
              <a:solidFill>
                <a:srgbClr val="423E3B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0430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Marcador de contenido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667"/>
            <a:ext cx="12192000" cy="6858667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040880" y="6006655"/>
            <a:ext cx="5151120" cy="794576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Daniel </a:t>
            </a:r>
            <a:r>
              <a:rPr lang="en-US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4:30 </a:t>
            </a:r>
            <a:endParaRPr lang="en-US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>
          <a:xfrm>
            <a:off x="4343400" y="531845"/>
            <a:ext cx="7543800" cy="5645118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s-ES" sz="6600" b="1" dirty="0">
                <a:solidFill>
                  <a:srgbClr val="423E3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“¡Miren la gran Babilonia que he construido como capital del reino! ¡La he construido con mi gran poder, para mi propia honra!” </a:t>
            </a:r>
            <a:endParaRPr lang="en-US" sz="6600" b="1" dirty="0">
              <a:solidFill>
                <a:srgbClr val="423E3B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458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57"/>
            <a:ext cx="12307346" cy="6921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758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2" y="-100584"/>
            <a:ext cx="12191408" cy="6978904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2" y="0"/>
            <a:ext cx="12226938" cy="6878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038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2" y="0"/>
            <a:ext cx="12226938" cy="687832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2" y="-82295"/>
            <a:ext cx="12191408" cy="6960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215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-667"/>
            <a:ext cx="9144000" cy="6858000"/>
          </a:xfrm>
          <a:prstGeom prst="rect">
            <a:avLst/>
          </a:prstGeom>
        </p:spPr>
      </p:pic>
      <p:pic>
        <p:nvPicPr>
          <p:cNvPr id="6" name="Marcador de contenido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667"/>
            <a:ext cx="12192000" cy="6858667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040880" y="6006655"/>
            <a:ext cx="5151120" cy="794576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Daniel </a:t>
            </a:r>
            <a:r>
              <a:rPr lang="en-US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2:39 </a:t>
            </a:r>
            <a:endParaRPr lang="en-US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>
          <a:xfrm>
            <a:off x="4343400" y="531845"/>
            <a:ext cx="7543800" cy="564511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6600" b="1" dirty="0">
                <a:solidFill>
                  <a:srgbClr val="423E3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“… Luego vendrá un tercer reino, que será de bronce, y dominará sobre toda la tierra” </a:t>
            </a:r>
            <a:endParaRPr lang="en-US" sz="6600" b="1" dirty="0">
              <a:solidFill>
                <a:srgbClr val="423E3B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7451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2" y="0"/>
            <a:ext cx="12226938" cy="7433978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2" y="0"/>
            <a:ext cx="12226938" cy="6878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98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9144" y="0"/>
            <a:ext cx="9144000" cy="6858000"/>
          </a:xfrm>
          <a:prstGeom prst="rect">
            <a:avLst/>
          </a:prstGeom>
        </p:spPr>
      </p:pic>
      <p:pic>
        <p:nvPicPr>
          <p:cNvPr id="6" name="Marcador de contenido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667"/>
            <a:ext cx="12192000" cy="6858667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040880" y="6006655"/>
            <a:ext cx="5151120" cy="794576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Daniel </a:t>
            </a:r>
            <a:r>
              <a:rPr lang="en-US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2:40 </a:t>
            </a:r>
            <a:endParaRPr lang="en-US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>
          <a:xfrm>
            <a:off x="4343400" y="531845"/>
            <a:ext cx="7543800" cy="5645118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s-ES" sz="6600" b="1" dirty="0">
                <a:solidFill>
                  <a:srgbClr val="423E3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“Finalmente, vendrá un cuarto reino, sólido como el hierro. Y así como el hierro todo lo rompe, destroza y pulveriza, este cuarto reino hará polvo a los otros reinos”</a:t>
            </a:r>
            <a:endParaRPr lang="en-US" sz="6600" b="1" dirty="0">
              <a:solidFill>
                <a:srgbClr val="423E3B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9760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1" y="0"/>
            <a:ext cx="12209721" cy="688543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2" y="0"/>
            <a:ext cx="12226938" cy="6878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198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-667"/>
            <a:ext cx="9144000" cy="6858000"/>
          </a:xfrm>
          <a:prstGeom prst="rect">
            <a:avLst/>
          </a:prstGeom>
        </p:spPr>
      </p:pic>
      <p:pic>
        <p:nvPicPr>
          <p:cNvPr id="6" name="Marcador de contenido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667"/>
            <a:ext cx="12192000" cy="6858667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040880" y="6006655"/>
            <a:ext cx="5151120" cy="794576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Daniel 2:41, 42 </a:t>
            </a:r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>
          <a:xfrm>
            <a:off x="4343400" y="531845"/>
            <a:ext cx="7543800" cy="5645118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es-ES" sz="6600" b="1" dirty="0">
                <a:solidFill>
                  <a:srgbClr val="423E3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“Su Majestad veía que los pies y los dedos de la estatua eran mitad hierro y mitad barro cocido. El hierro y el barro, que Su Majestad vio mezclados, significan que éste será un reino dividido, aunque tendrá la fuerza del hierro. Y como los dedos eran también mitad hierro y mitad barro, este reino será medianamente fuerte y medianamente débil”</a:t>
            </a:r>
            <a:endParaRPr lang="en-US" sz="6600" b="1" dirty="0">
              <a:solidFill>
                <a:srgbClr val="423E3B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8887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2" y="0"/>
            <a:ext cx="12226938" cy="687832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1" y="-146304"/>
            <a:ext cx="12343027" cy="7024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979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2" y="0"/>
            <a:ext cx="12226938" cy="687832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4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527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0"/>
            <a:ext cx="8455152" cy="6858000"/>
          </a:xfrm>
          <a:prstGeom prst="rect">
            <a:avLst/>
          </a:prstGeom>
        </p:spPr>
      </p:pic>
      <p:pic>
        <p:nvPicPr>
          <p:cNvPr id="6" name="Marcador de contenido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667"/>
            <a:ext cx="12192000" cy="6858667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040880" y="6006655"/>
            <a:ext cx="5151120" cy="794576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Daniel </a:t>
            </a:r>
            <a:r>
              <a:rPr lang="en-US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2:44, 45 </a:t>
            </a:r>
            <a:endParaRPr lang="en-US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>
          <a:xfrm>
            <a:off x="4343400" y="531845"/>
            <a:ext cx="7543800" cy="5645118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es-ES" sz="6600" b="1" dirty="0">
                <a:solidFill>
                  <a:srgbClr val="423E3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“En los días de estos reyes el Dios del cielo establecerá un reino que jamás será destruido ni entregado a otro pueblo, sino que permanecerá para siempre y hará pedazos a todos estos reinos. Tal es el sentido del sueño donde la roca se desprendía de una montaña; roca que, sin la intervención de nadie, hizo añicos al hierro, al bronce, al barro, a la plata y al </a:t>
            </a:r>
            <a:r>
              <a:rPr lang="es-ES" sz="6600" b="1" dirty="0" smtClean="0">
                <a:solidFill>
                  <a:srgbClr val="423E3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oro” </a:t>
            </a:r>
            <a:endParaRPr lang="en-US" sz="6600" b="1" dirty="0">
              <a:solidFill>
                <a:srgbClr val="423E3B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3681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hora puedes hablar con Einstein gracias a esta inteligencia artificial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93" y="1"/>
            <a:ext cx="12228124" cy="6878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2" y="0"/>
            <a:ext cx="12226938" cy="6878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714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-667"/>
            <a:ext cx="9144000" cy="6858000"/>
          </a:xfrm>
          <a:prstGeom prst="rect">
            <a:avLst/>
          </a:prstGeom>
        </p:spPr>
      </p:pic>
      <p:pic>
        <p:nvPicPr>
          <p:cNvPr id="6" name="Marcador de contenido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667"/>
            <a:ext cx="12192000" cy="6858667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0" y="6006655"/>
            <a:ext cx="5334000" cy="794576"/>
          </a:xfrm>
        </p:spPr>
        <p:txBody>
          <a:bodyPr>
            <a:normAutofit/>
          </a:bodyPr>
          <a:lstStyle/>
          <a:p>
            <a:r>
              <a:rPr lang="en-US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Apocalipsis</a:t>
            </a:r>
            <a:r>
              <a:rPr lang="en-US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11:15</a:t>
            </a:r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>
          <a:xfrm>
            <a:off x="4343400" y="531845"/>
            <a:ext cx="7543800" cy="5645118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s-ES" sz="6600" b="1" dirty="0">
                <a:solidFill>
                  <a:srgbClr val="423E3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“El reino del mundo ha pasado a ser de nuestro Señor y de su Cristo, y él reinará por los siglos de los siglos”</a:t>
            </a:r>
            <a:endParaRPr lang="en-US" sz="6600" b="1" dirty="0">
              <a:solidFill>
                <a:srgbClr val="423E3B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4192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8531352" cy="6858000"/>
          </a:xfrm>
          <a:prstGeom prst="rect">
            <a:avLst/>
          </a:prstGeom>
        </p:spPr>
      </p:pic>
      <p:pic>
        <p:nvPicPr>
          <p:cNvPr id="6" name="Marcador de contenido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667"/>
            <a:ext cx="12192000" cy="6858667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0" y="6006655"/>
            <a:ext cx="5334000" cy="794576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Daniel </a:t>
            </a:r>
            <a:r>
              <a:rPr lang="en-US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2: </a:t>
            </a:r>
            <a:r>
              <a:rPr lang="en-US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45</a:t>
            </a:r>
            <a:endParaRPr lang="en-US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>
          <a:xfrm>
            <a:off x="4343400" y="531845"/>
            <a:ext cx="7543800" cy="564511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6600" b="1" dirty="0">
                <a:solidFill>
                  <a:srgbClr val="423E3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“El sueño es verdadero, y esta </a:t>
            </a:r>
            <a:r>
              <a:rPr lang="es-ES" sz="6600" b="1" dirty="0" smtClean="0">
                <a:solidFill>
                  <a:srgbClr val="423E3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interpretación</a:t>
            </a:r>
            <a:r>
              <a:rPr lang="es-ES" sz="6600" b="1" dirty="0">
                <a:solidFill>
                  <a:srgbClr val="423E3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digna de confianza” </a:t>
            </a:r>
            <a:endParaRPr lang="en-US" sz="6600" b="1" dirty="0">
              <a:solidFill>
                <a:srgbClr val="423E3B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9160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Marcador de contenido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667"/>
            <a:ext cx="12192000" cy="6858667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0" y="6006655"/>
            <a:ext cx="5334000" cy="794576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Lucas 23: 42, 43</a:t>
            </a:r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>
          <a:xfrm>
            <a:off x="4343400" y="531845"/>
            <a:ext cx="7543800" cy="5645118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s-ES" sz="6600" b="1" dirty="0">
                <a:solidFill>
                  <a:srgbClr val="423E3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“Acuérdate de mí cuando vengas en tu reino. Entonces Jesús le contestó: Te aseguro hoy, estarás conmigo en el paraíso”</a:t>
            </a:r>
            <a:endParaRPr lang="en-US" sz="6600" b="1" dirty="0">
              <a:solidFill>
                <a:srgbClr val="423E3B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9363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-667"/>
            <a:ext cx="9144000" cy="6858000"/>
          </a:xfrm>
          <a:prstGeom prst="rect">
            <a:avLst/>
          </a:prstGeom>
        </p:spPr>
      </p:pic>
      <p:pic>
        <p:nvPicPr>
          <p:cNvPr id="6" name="Marcador de contenido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667"/>
            <a:ext cx="12192000" cy="6858667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0" y="6006655"/>
            <a:ext cx="5334000" cy="794576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Mateo 25:34</a:t>
            </a:r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>
          <a:xfrm>
            <a:off x="4343400" y="531845"/>
            <a:ext cx="7543800" cy="5645118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s-ES" sz="6600" b="1" dirty="0">
                <a:solidFill>
                  <a:srgbClr val="423E3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“¡Venid, benditos de mi Padre! Heredad el reino preparado para vosotros desde la fundación del mundo”</a:t>
            </a:r>
            <a:endParaRPr lang="en-US" sz="6600" b="1" dirty="0">
              <a:solidFill>
                <a:srgbClr val="423E3B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4070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227530" cy="687832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2" y="0"/>
            <a:ext cx="12226938" cy="6878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645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5" y="0"/>
            <a:ext cx="121896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645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57"/>
            <a:ext cx="12307346" cy="6921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9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0"/>
            <a:ext cx="12192000" cy="6867144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2" y="0"/>
            <a:ext cx="12226938" cy="6878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008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204517" cy="687832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2" y="0"/>
            <a:ext cx="12226938" cy="6878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72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Marcador de contenido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667"/>
            <a:ext cx="12192000" cy="6858667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946136" y="6006655"/>
            <a:ext cx="4245864" cy="794576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Daniel 2: 3</a:t>
            </a:r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>
          <a:xfrm>
            <a:off x="4343400" y="356616"/>
            <a:ext cx="7543800" cy="582034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6600" b="1" dirty="0">
                <a:solidFill>
                  <a:srgbClr val="423E3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“—Tuve un sueño que me tiene preocupado, y quiero saber lo que </a:t>
            </a:r>
            <a:r>
              <a:rPr lang="es-ES" sz="6600" b="1" dirty="0" smtClean="0">
                <a:solidFill>
                  <a:srgbClr val="423E3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significa” </a:t>
            </a:r>
            <a:endParaRPr lang="en-US" sz="6600" b="1" dirty="0">
              <a:solidFill>
                <a:srgbClr val="423E3B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5616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Marcador de contenido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667"/>
            <a:ext cx="12192000" cy="6858667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946136" y="6006655"/>
            <a:ext cx="4245864" cy="794576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Daniel 2: </a:t>
            </a:r>
            <a:r>
              <a:rPr lang="en-US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endParaRPr lang="en-US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>
          <a:xfrm>
            <a:off x="4343400" y="356616"/>
            <a:ext cx="7543800" cy="5820347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s-ES" sz="6600" b="1" dirty="0">
                <a:solidFill>
                  <a:srgbClr val="423E3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“—¡Que viva Su Majestad por siempre! Estamos a su servicio. Cuéntenos el sueño, y nosotros le diremos lo que significa.”</a:t>
            </a:r>
            <a:endParaRPr lang="en-US" sz="6600" b="1" dirty="0">
              <a:solidFill>
                <a:srgbClr val="423E3B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9406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Marcador de contenido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667"/>
            <a:ext cx="12192000" cy="6858667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946136" y="6006655"/>
            <a:ext cx="4245864" cy="794576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Daniel 2: </a:t>
            </a:r>
            <a:r>
              <a:rPr lang="en-US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5, 6</a:t>
            </a:r>
            <a:endParaRPr lang="en-US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>
          <a:xfrm>
            <a:off x="4343400" y="484632"/>
            <a:ext cx="7543800" cy="5692331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es-ES" sz="6600" b="1" dirty="0">
                <a:solidFill>
                  <a:srgbClr val="423E3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“Mi decisión ya está tomada: Si no me dicen lo que soñé, ni me dan su interpretación, ordenaré que los corten en pedazos y que sus casas sean reducidas a cenizas. Pero si me dicen lo que soñé y me explican su significado, yo les daré regalos, recompensas y grandes honores. Así que comiencen por decirme lo que soñé, y luego explíquenme su significado” </a:t>
            </a:r>
            <a:endParaRPr lang="en-US" sz="6600" b="1" dirty="0">
              <a:solidFill>
                <a:srgbClr val="423E3B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1095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Marcador de contenido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667"/>
            <a:ext cx="12192000" cy="6858667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571232" y="6006655"/>
            <a:ext cx="4620768" cy="794576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Daniel 2: </a:t>
            </a:r>
            <a:r>
              <a:rPr lang="en-US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10,11</a:t>
            </a:r>
            <a:endParaRPr lang="en-US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>
          <a:xfrm>
            <a:off x="4343400" y="356616"/>
            <a:ext cx="7543800" cy="5820347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es-ES" sz="6600" b="1" dirty="0">
                <a:solidFill>
                  <a:srgbClr val="423E3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“—¡No hay nadie en la tierra capaz de hacer lo que Su Majestad nos pide! ¡Jamás a ningún rey se le ha ocurrido pedirle tal cosa a ningún mago, hechicero o astrólogo! Lo que Su Majestad nos pide raya en lo imposible, y nadie podrá revelárselo, a no ser los dioses. ¡Pero ellos no viven entre nosotros!” </a:t>
            </a:r>
            <a:endParaRPr lang="en-US" sz="6600" b="1" dirty="0">
              <a:solidFill>
                <a:srgbClr val="423E3B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9889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1026</Words>
  <Application>Microsoft Office PowerPoint</Application>
  <PresentationFormat>Panorámica</PresentationFormat>
  <Paragraphs>44</Paragraphs>
  <Slides>36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36</vt:i4>
      </vt:variant>
    </vt:vector>
  </HeadingPairs>
  <TitlesOfParts>
    <vt:vector size="41" baseType="lpstr">
      <vt:lpstr>Arial</vt:lpstr>
      <vt:lpstr>Calibri</vt:lpstr>
      <vt:lpstr>Calibri Light</vt:lpstr>
      <vt:lpstr>Tahoma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Daniel 2: 3</vt:lpstr>
      <vt:lpstr>Daniel 2: 4</vt:lpstr>
      <vt:lpstr>Daniel 2: 5, 6</vt:lpstr>
      <vt:lpstr>Daniel 2: 10,11</vt:lpstr>
      <vt:lpstr>Daniel 2: 24</vt:lpstr>
      <vt:lpstr>Isaías 46: 9, 10 </vt:lpstr>
      <vt:lpstr>Daniel 2:29, 30 </vt:lpstr>
      <vt:lpstr>Daniel 2:31 </vt:lpstr>
      <vt:lpstr>Daniel 2:32, 33 </vt:lpstr>
      <vt:lpstr>Daniel 2:34 </vt:lpstr>
      <vt:lpstr>Daniel 2:35 </vt:lpstr>
      <vt:lpstr>Daniel 2:37, 38 </vt:lpstr>
      <vt:lpstr>Daniel 2:39 </vt:lpstr>
      <vt:lpstr>Daniel 4:30 </vt:lpstr>
      <vt:lpstr>Presentación de PowerPoint</vt:lpstr>
      <vt:lpstr>Presentación de PowerPoint</vt:lpstr>
      <vt:lpstr>Daniel 2:39 </vt:lpstr>
      <vt:lpstr>Presentación de PowerPoint</vt:lpstr>
      <vt:lpstr>Daniel 2:40 </vt:lpstr>
      <vt:lpstr>Presentación de PowerPoint</vt:lpstr>
      <vt:lpstr>Daniel 2:41, 42 </vt:lpstr>
      <vt:lpstr>Presentación de PowerPoint</vt:lpstr>
      <vt:lpstr>Presentación de PowerPoint</vt:lpstr>
      <vt:lpstr>Daniel 2:44, 45 </vt:lpstr>
      <vt:lpstr>Apocalipsis 11:15</vt:lpstr>
      <vt:lpstr>Daniel 2: 45</vt:lpstr>
      <vt:lpstr>Lucas 23: 42, 43</vt:lpstr>
      <vt:lpstr>Mateo 25:34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NAFRI</dc:creator>
  <cp:lastModifiedBy>NAFRI</cp:lastModifiedBy>
  <cp:revision>39</cp:revision>
  <dcterms:created xsi:type="dcterms:W3CDTF">2021-11-07T10:45:30Z</dcterms:created>
  <dcterms:modified xsi:type="dcterms:W3CDTF">2021-11-23T14:59:57Z</dcterms:modified>
</cp:coreProperties>
</file>