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25" r:id="rId2"/>
    <p:sldId id="331" r:id="rId3"/>
    <p:sldId id="332" r:id="rId4"/>
    <p:sldId id="259" r:id="rId5"/>
    <p:sldId id="260" r:id="rId6"/>
    <p:sldId id="261" r:id="rId7"/>
    <p:sldId id="262" r:id="rId8"/>
    <p:sldId id="329" r:id="rId9"/>
    <p:sldId id="263" r:id="rId10"/>
    <p:sldId id="266" r:id="rId11"/>
    <p:sldId id="264" r:id="rId12"/>
    <p:sldId id="265" r:id="rId13"/>
    <p:sldId id="330" r:id="rId14"/>
    <p:sldId id="268" r:id="rId15"/>
    <p:sldId id="269" r:id="rId16"/>
    <p:sldId id="327" r:id="rId17"/>
    <p:sldId id="333" r:id="rId18"/>
    <p:sldId id="334" r:id="rId19"/>
    <p:sldId id="342" r:id="rId20"/>
    <p:sldId id="340" r:id="rId21"/>
    <p:sldId id="344" r:id="rId22"/>
    <p:sldId id="257"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328" r:id="rId43"/>
    <p:sldId id="289" r:id="rId44"/>
    <p:sldId id="290" r:id="rId45"/>
    <p:sldId id="291" r:id="rId46"/>
    <p:sldId id="292" r:id="rId47"/>
    <p:sldId id="293" r:id="rId48"/>
    <p:sldId id="294" r:id="rId4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2C43A6F-4276-4447-AF44-C70E60015ADF}">
          <p14:sldIdLst>
            <p14:sldId id="325"/>
            <p14:sldId id="331"/>
            <p14:sldId id="332"/>
            <p14:sldId id="259"/>
            <p14:sldId id="260"/>
            <p14:sldId id="261"/>
            <p14:sldId id="262"/>
            <p14:sldId id="329"/>
            <p14:sldId id="263"/>
            <p14:sldId id="266"/>
            <p14:sldId id="264"/>
            <p14:sldId id="265"/>
            <p14:sldId id="330"/>
            <p14:sldId id="268"/>
            <p14:sldId id="269"/>
            <p14:sldId id="327"/>
          </p14:sldIdLst>
        </p14:section>
        <p14:section name="Sección sin título" id="{E7D3A3E3-C03C-3448-A4B0-0DB9710DCF84}">
          <p14:sldIdLst>
            <p14:sldId id="333"/>
            <p14:sldId id="334"/>
            <p14:sldId id="342"/>
            <p14:sldId id="340"/>
            <p14:sldId id="344"/>
            <p14:sldId id="257"/>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328"/>
            <p14:sldId id="289"/>
            <p14:sldId id="290"/>
            <p14:sldId id="291"/>
            <p14:sldId id="292"/>
            <p14:sldId id="293"/>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7" autoAdjust="0"/>
    <p:restoredTop sz="94660"/>
  </p:normalViewPr>
  <p:slideViewPr>
    <p:cSldViewPr>
      <p:cViewPr varScale="1">
        <p:scale>
          <a:sx n="56" d="100"/>
          <a:sy n="56" d="100"/>
        </p:scale>
        <p:origin x="1524"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A85C7-D15F-0D49-8D44-F56A128684D1}" type="datetimeFigureOut">
              <a:rPr lang="es-ES" smtClean="0"/>
              <a:t>30/10/2023</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BBDE7-C375-D046-AD0C-C98F937C2CE9}" type="slidenum">
              <a:rPr lang="es-ES" smtClean="0"/>
              <a:t>‹Nº›</a:t>
            </a:fld>
            <a:endParaRPr lang="es-ES"/>
          </a:p>
        </p:txBody>
      </p:sp>
    </p:spTree>
    <p:extLst>
      <p:ext uri="{BB962C8B-B14F-4D97-AF65-F5344CB8AC3E}">
        <p14:creationId xmlns:p14="http://schemas.microsoft.com/office/powerpoint/2010/main" val="26917442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4FBBDE7-C375-D046-AD0C-C98F937C2CE9}" type="slidenum">
              <a:rPr lang="es-ES" smtClean="0"/>
              <a:t>2</a:t>
            </a:fld>
            <a:endParaRPr lang="es-ES"/>
          </a:p>
        </p:txBody>
      </p:sp>
    </p:spTree>
    <p:extLst>
      <p:ext uri="{BB962C8B-B14F-4D97-AF65-F5344CB8AC3E}">
        <p14:creationId xmlns:p14="http://schemas.microsoft.com/office/powerpoint/2010/main" val="213913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4FBBDE7-C375-D046-AD0C-C98F937C2CE9}" type="slidenum">
              <a:rPr lang="es-ES" smtClean="0"/>
              <a:t>3</a:t>
            </a:fld>
            <a:endParaRPr lang="es-ES"/>
          </a:p>
        </p:txBody>
      </p:sp>
    </p:spTree>
    <p:extLst>
      <p:ext uri="{BB962C8B-B14F-4D97-AF65-F5344CB8AC3E}">
        <p14:creationId xmlns:p14="http://schemas.microsoft.com/office/powerpoint/2010/main" val="213913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4FBBDE7-C375-D046-AD0C-C98F937C2CE9}" type="slidenum">
              <a:rPr lang="es-ES" smtClean="0"/>
              <a:t>12</a:t>
            </a:fld>
            <a:endParaRPr lang="es-ES"/>
          </a:p>
        </p:txBody>
      </p:sp>
    </p:spTree>
    <p:extLst>
      <p:ext uri="{BB962C8B-B14F-4D97-AF65-F5344CB8AC3E}">
        <p14:creationId xmlns:p14="http://schemas.microsoft.com/office/powerpoint/2010/main" val="4154125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30/10/2023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30/10/2023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30/10/2023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30/10/2023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30/10/2023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30/10/2023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30/10/2023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30/10/2023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30/10/2023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30/10/2023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30/10/2023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30/10/2023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0510014X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2609958" y="2071678"/>
            <a:ext cx="6786578" cy="4786322"/>
          </a:xfrm>
        </p:spPr>
        <p:txBody>
          <a:bodyPr>
            <a:normAutofit/>
          </a:bodyPr>
          <a:lstStyle/>
          <a:p>
            <a:pPr algn="ctr">
              <a:buNone/>
            </a:pPr>
            <a:r>
              <a:rPr lang="es-CO" sz="4000" b="1" dirty="0">
                <a:ln>
                  <a:solidFill>
                    <a:schemeClr val="tx1"/>
                  </a:solidFill>
                </a:ln>
                <a:solidFill>
                  <a:schemeClr val="bg1"/>
                </a:solidFill>
              </a:rPr>
              <a:t>EL METODO DE JESÚS </a:t>
            </a:r>
          </a:p>
          <a:p>
            <a:pPr algn="ctr">
              <a:buNone/>
            </a:pPr>
            <a:r>
              <a:rPr lang="es-CO" sz="4000" b="1" dirty="0">
                <a:ln>
                  <a:solidFill>
                    <a:schemeClr val="tx1"/>
                  </a:solidFill>
                </a:ln>
                <a:solidFill>
                  <a:schemeClr val="bg1"/>
                </a:solidFill>
              </a:rPr>
              <a:t>PARA SALVAR AL MUNDO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Scriptura-BornAgain_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457200" y="620688"/>
            <a:ext cx="8229600" cy="5922972"/>
          </a:xfrm>
        </p:spPr>
        <p:txBody>
          <a:bodyPr>
            <a:normAutofit/>
          </a:bodyPr>
          <a:lstStyle/>
          <a:p>
            <a:r>
              <a:rPr lang="es-ES" b="1" dirty="0">
                <a:ln>
                  <a:solidFill>
                    <a:schemeClr val="tx1"/>
                  </a:solidFill>
                </a:ln>
                <a:solidFill>
                  <a:schemeClr val="bg1"/>
                </a:solidFill>
              </a:rPr>
              <a:t>Al principio estos hombres no nos causan la impresión de que fueran hombres clave. </a:t>
            </a:r>
          </a:p>
          <a:p>
            <a:r>
              <a:rPr lang="es-ES" b="1" dirty="0">
                <a:ln>
                  <a:solidFill>
                    <a:schemeClr val="tx1"/>
                  </a:solidFill>
                </a:ln>
                <a:solidFill>
                  <a:schemeClr val="bg1"/>
                </a:solidFill>
              </a:rPr>
              <a:t>Ninguno de ellos ocupaba un lugar prominente en la sinagoga.</a:t>
            </a:r>
          </a:p>
          <a:p>
            <a:r>
              <a:rPr lang="es-ES" b="1" dirty="0">
                <a:ln>
                  <a:solidFill>
                    <a:schemeClr val="tx1"/>
                  </a:solidFill>
                </a:ln>
                <a:solidFill>
                  <a:schemeClr val="bg1"/>
                </a:solidFill>
              </a:rPr>
              <a:t>En su mayoría eran trabajadores comunes, que probablemente no tenían preparación profesional.</a:t>
            </a:r>
          </a:p>
          <a:p>
            <a:r>
              <a:rPr lang="es-ES" b="1" dirty="0">
                <a:ln>
                  <a:solidFill>
                    <a:schemeClr val="tx1"/>
                  </a:solidFill>
                </a:ln>
                <a:solidFill>
                  <a:schemeClr val="bg1"/>
                </a:solidFill>
              </a:rPr>
              <a:t>Quizá unos pocos procedían de familia de ciertos recursos.</a:t>
            </a:r>
          </a:p>
          <a:p>
            <a:r>
              <a:rPr lang="es-ES" b="1" dirty="0">
                <a:ln>
                  <a:solidFill>
                    <a:schemeClr val="tx1"/>
                  </a:solidFill>
                </a:ln>
                <a:solidFill>
                  <a:schemeClr val="bg1"/>
                </a:solidFill>
              </a:rPr>
              <a:t>No tenían títulos  académicos en las artes y la filosofía de la época. </a:t>
            </a:r>
            <a:endParaRPr lang="es-CO" b="1" dirty="0">
              <a:ln>
                <a:solidFill>
                  <a:schemeClr val="tx1"/>
                </a:solidFill>
              </a:ln>
              <a:solidFill>
                <a:schemeClr val="bg1"/>
              </a:solidFill>
            </a:endParaRPr>
          </a:p>
          <a:p>
            <a:endParaRPr lang="es-CO" b="1" dirty="0">
              <a:ln>
                <a:solidFill>
                  <a:schemeClr val="tx1"/>
                </a:solidFill>
              </a:ln>
              <a:solidFill>
                <a:schemeClr val="bg1"/>
              </a:solidFill>
            </a:endParaRPr>
          </a:p>
          <a:p>
            <a:endParaRPr lang="es-CO" dirty="0"/>
          </a:p>
          <a:p>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ondrian-Sandals_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395536" y="1472437"/>
            <a:ext cx="8229600" cy="5268931"/>
          </a:xfrm>
        </p:spPr>
        <p:txBody>
          <a:bodyPr>
            <a:normAutofit/>
          </a:bodyPr>
          <a:lstStyle/>
          <a:p>
            <a:r>
              <a:rPr lang="es-MX" b="1" dirty="0">
                <a:ln>
                  <a:solidFill>
                    <a:schemeClr val="tx1"/>
                  </a:solidFill>
                </a:ln>
                <a:solidFill>
                  <a:schemeClr val="bg1"/>
                </a:solidFill>
              </a:rPr>
              <a:t>Eran hombres ansiosos de aprender.</a:t>
            </a:r>
          </a:p>
          <a:p>
            <a:r>
              <a:rPr lang="es-MX" b="1" dirty="0">
                <a:ln>
                  <a:solidFill>
                    <a:schemeClr val="tx1"/>
                  </a:solidFill>
                </a:ln>
                <a:solidFill>
                  <a:schemeClr val="bg1"/>
                </a:solidFill>
              </a:rPr>
              <a:t>Eran hombres honrados, dispuestos a confesar su necesidad.</a:t>
            </a:r>
          </a:p>
          <a:p>
            <a:r>
              <a:rPr lang="es-CO" b="1" i="1" dirty="0">
                <a:ln>
                  <a:solidFill>
                    <a:schemeClr val="tx1"/>
                  </a:solidFill>
                </a:ln>
                <a:solidFill>
                  <a:schemeClr val="bg1"/>
                </a:solidFill>
              </a:rPr>
              <a:t>Jesús e</a:t>
            </a:r>
            <a:r>
              <a:rPr lang="es-MX" b="1" i="1" dirty="0">
                <a:ln>
                  <a:solidFill>
                    <a:schemeClr val="tx1"/>
                  </a:solidFill>
                </a:ln>
                <a:solidFill>
                  <a:schemeClr val="bg1"/>
                </a:solidFill>
              </a:rPr>
              <a:t>xigió obediencia:</a:t>
            </a:r>
            <a:r>
              <a:rPr lang="es-CO" b="1" dirty="0">
                <a:ln>
                  <a:solidFill>
                    <a:schemeClr val="tx1"/>
                  </a:solidFill>
                </a:ln>
                <a:solidFill>
                  <a:schemeClr val="bg1"/>
                </a:solidFill>
              </a:rPr>
              <a:t> </a:t>
            </a:r>
            <a:r>
              <a:rPr lang="es-MX" b="1" dirty="0">
                <a:ln>
                  <a:solidFill>
                    <a:schemeClr val="tx1"/>
                  </a:solidFill>
                </a:ln>
                <a:solidFill>
                  <a:schemeClr val="bg1"/>
                </a:solidFill>
              </a:rPr>
              <a:t>No les exigió que fueran inteligentes, pero tenían que ser fieles. </a:t>
            </a:r>
          </a:p>
          <a:p>
            <a:r>
              <a:rPr lang="es-MX" b="1" i="1" u="sng" dirty="0">
                <a:ln>
                  <a:solidFill>
                    <a:schemeClr val="tx1"/>
                  </a:solidFill>
                </a:ln>
                <a:solidFill>
                  <a:schemeClr val="bg1"/>
                </a:solidFill>
              </a:rPr>
              <a:t>No se puede transformar al mundo a menos que se transforme a los individuos que lo componen.</a:t>
            </a:r>
          </a:p>
          <a:p>
            <a:endParaRPr lang="es-CO" dirty="0"/>
          </a:p>
        </p:txBody>
      </p:sp>
      <p:sp>
        <p:nvSpPr>
          <p:cNvPr id="2" name="1 Rectángulo"/>
          <p:cNvSpPr/>
          <p:nvPr/>
        </p:nvSpPr>
        <p:spPr>
          <a:xfrm>
            <a:off x="107504" y="704890"/>
            <a:ext cx="8964488" cy="707886"/>
          </a:xfrm>
          <a:prstGeom prst="rect">
            <a:avLst/>
          </a:prstGeom>
        </p:spPr>
        <p:txBody>
          <a:bodyPr wrap="square">
            <a:spAutoFit/>
          </a:bodyPr>
          <a:lstStyle/>
          <a:p>
            <a:pPr algn="ctr"/>
            <a:r>
              <a:rPr lang="es-MX" sz="4000" b="1" i="1" dirty="0">
                <a:ln>
                  <a:solidFill>
                    <a:prstClr val="black"/>
                  </a:solidFill>
                </a:ln>
                <a:solidFill>
                  <a:prstClr val="white"/>
                </a:solidFill>
                <a:ea typeface="+mj-ea"/>
                <a:cs typeface="+mj-cs"/>
              </a:rPr>
              <a:t>Cualidades de estos hombres</a:t>
            </a:r>
            <a:endParaRPr lang="es-CO"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Master-BornAgain_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457200" y="214298"/>
            <a:ext cx="8229600" cy="1143000"/>
          </a:xfrm>
        </p:spPr>
        <p:txBody>
          <a:bodyPr>
            <a:normAutofit fontScale="90000"/>
          </a:bodyPr>
          <a:lstStyle/>
          <a:p>
            <a:r>
              <a:rPr lang="es-MX" b="1" i="1" dirty="0">
                <a:ln>
                  <a:solidFill>
                    <a:schemeClr val="tx1"/>
                  </a:solidFill>
                </a:ln>
                <a:solidFill>
                  <a:schemeClr val="bg1"/>
                </a:solidFill>
              </a:rPr>
              <a:t>Jesús se concentró en unos pocos</a:t>
            </a:r>
            <a:br>
              <a:rPr lang="es-MX" b="1" i="1" dirty="0">
                <a:ln>
                  <a:solidFill>
                    <a:schemeClr val="tx1"/>
                  </a:solidFill>
                </a:ln>
                <a:solidFill>
                  <a:schemeClr val="bg1"/>
                </a:solidFill>
              </a:rPr>
            </a:br>
            <a:endParaRPr lang="es-CO" dirty="0"/>
          </a:p>
        </p:txBody>
      </p:sp>
      <p:sp>
        <p:nvSpPr>
          <p:cNvPr id="4" name="3 Marcador de contenido"/>
          <p:cNvSpPr>
            <a:spLocks noGrp="1"/>
          </p:cNvSpPr>
          <p:nvPr>
            <p:ph idx="1"/>
          </p:nvPr>
        </p:nvSpPr>
        <p:spPr>
          <a:xfrm>
            <a:off x="3707904" y="1484784"/>
            <a:ext cx="5256584" cy="5373216"/>
          </a:xfrm>
        </p:spPr>
        <p:txBody>
          <a:bodyPr>
            <a:normAutofit/>
          </a:bodyPr>
          <a:lstStyle/>
          <a:p>
            <a:r>
              <a:rPr lang="es-MX" b="1" dirty="0">
                <a:ln>
                  <a:solidFill>
                    <a:schemeClr val="tx1"/>
                  </a:solidFill>
                </a:ln>
                <a:solidFill>
                  <a:schemeClr val="bg1"/>
                </a:solidFill>
              </a:rPr>
              <a:t>Literalmente consagró todo su ministerio a doce.</a:t>
            </a:r>
          </a:p>
          <a:p>
            <a:r>
              <a:rPr lang="es-MX" b="1" dirty="0">
                <a:ln>
                  <a:solidFill>
                    <a:schemeClr val="tx1"/>
                  </a:solidFill>
                </a:ln>
                <a:solidFill>
                  <a:schemeClr val="bg1"/>
                </a:solidFill>
              </a:rPr>
              <a:t>Se preocupó por las multidudes: les predicó, les enseñó, las sanó y murio por ellas. Pero se dedicó a doce.</a:t>
            </a:r>
            <a:endParaRPr lang="es-CO" b="1" dirty="0">
              <a:ln>
                <a:solidFill>
                  <a:schemeClr val="tx1"/>
                </a:solidFill>
              </a:ln>
              <a:solidFill>
                <a:schemeClr val="bg1"/>
              </a:solidFill>
            </a:endParaRPr>
          </a:p>
          <a:p>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ster-BornAgain_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Marcador de contenido 2"/>
          <p:cNvSpPr>
            <a:spLocks noGrp="1"/>
          </p:cNvSpPr>
          <p:nvPr>
            <p:ph idx="1"/>
          </p:nvPr>
        </p:nvSpPr>
        <p:spPr>
          <a:xfrm>
            <a:off x="611560" y="836712"/>
            <a:ext cx="8352928" cy="5400600"/>
          </a:xfrm>
        </p:spPr>
        <p:txBody>
          <a:bodyPr>
            <a:normAutofit/>
          </a:bodyPr>
          <a:lstStyle/>
          <a:p>
            <a:r>
              <a:rPr lang="es-ES" b="1" dirty="0">
                <a:ln>
                  <a:solidFill>
                    <a:schemeClr val="tx1"/>
                  </a:solidFill>
                </a:ln>
                <a:solidFill>
                  <a:srgbClr val="FFFFFF"/>
                </a:solidFill>
              </a:rPr>
              <a:t>“Fue por medio del contacto y la asociación personales como Cristo preparó a sus discípulos”  </a:t>
            </a:r>
            <a:r>
              <a:rPr lang="es-ES" b="1" u="sng" dirty="0">
                <a:ln>
                  <a:solidFill>
                    <a:schemeClr val="tx1"/>
                  </a:solidFill>
                </a:ln>
                <a:solidFill>
                  <a:srgbClr val="FFFFFF"/>
                </a:solidFill>
              </a:rPr>
              <a:t>(DTG 125).</a:t>
            </a:r>
          </a:p>
          <a:p>
            <a:pPr marL="3200400" lvl="7" indent="0">
              <a:buNone/>
            </a:pPr>
            <a:r>
              <a:rPr lang="es-MX" sz="3200" b="1" dirty="0">
                <a:ln>
                  <a:solidFill>
                    <a:schemeClr val="tx1"/>
                  </a:solidFill>
                </a:ln>
                <a:solidFill>
                  <a:schemeClr val="bg1"/>
                </a:solidFill>
              </a:rPr>
              <a:t>Esta muy bien explicar a la gente lo que queremos decir, pero es infinitamente mejor mostrarles cómo hacerlo. La gente busca demostraciones, no explicaciones.</a:t>
            </a:r>
            <a:r>
              <a:rPr lang="es-ES" sz="3200" b="1" dirty="0">
                <a:ln>
                  <a:solidFill>
                    <a:schemeClr val="tx1"/>
                  </a:solidFill>
                </a:ln>
                <a:solidFill>
                  <a:schemeClr val="bg1"/>
                </a:solidFill>
              </a:rPr>
              <a:t> </a:t>
            </a:r>
            <a:endParaRPr lang="es-CO" sz="3200" b="1" dirty="0">
              <a:ln>
                <a:solidFill>
                  <a:schemeClr val="tx1"/>
                </a:solidFill>
              </a:ln>
              <a:solidFill>
                <a:schemeClr val="bg1"/>
              </a:solidFill>
            </a:endParaRPr>
          </a:p>
          <a:p>
            <a:pPr marL="0" indent="0">
              <a:buNone/>
            </a:pPr>
            <a:endParaRPr lang="es-ES" b="1" u="sng" dirty="0">
              <a:ln>
                <a:solidFill>
                  <a:schemeClr val="tx1"/>
                </a:solidFill>
              </a:ln>
              <a:solidFill>
                <a:srgbClr val="FFFFFF"/>
              </a:solidFill>
            </a:endParaRPr>
          </a:p>
        </p:txBody>
      </p:sp>
    </p:spTree>
    <p:extLst>
      <p:ext uri="{BB962C8B-B14F-4D97-AF65-F5344CB8AC3E}">
        <p14:creationId xmlns:p14="http://schemas.microsoft.com/office/powerpoint/2010/main" val="408546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Velocity-GoYe_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p:txBody>
          <a:bodyPr/>
          <a:lstStyle/>
          <a:p>
            <a:r>
              <a:rPr lang="es-MX" b="1" i="1" dirty="0">
                <a:ln>
                  <a:solidFill>
                    <a:schemeClr val="tx1"/>
                  </a:solidFill>
                </a:ln>
                <a:solidFill>
                  <a:schemeClr val="bg1"/>
                </a:solidFill>
              </a:rPr>
              <a:t>Su estrategia</a:t>
            </a:r>
            <a:endParaRPr lang="es-CO" dirty="0"/>
          </a:p>
        </p:txBody>
      </p:sp>
      <p:sp>
        <p:nvSpPr>
          <p:cNvPr id="4" name="3 Marcador de contenido"/>
          <p:cNvSpPr>
            <a:spLocks noGrp="1"/>
          </p:cNvSpPr>
          <p:nvPr>
            <p:ph idx="1"/>
          </p:nvPr>
        </p:nvSpPr>
        <p:spPr>
          <a:xfrm>
            <a:off x="457200" y="1214422"/>
            <a:ext cx="8229600" cy="5286412"/>
          </a:xfrm>
        </p:spPr>
        <p:txBody>
          <a:bodyPr>
            <a:normAutofit/>
          </a:bodyPr>
          <a:lstStyle/>
          <a:p>
            <a:r>
              <a:rPr lang="es-MX" b="1" dirty="0">
                <a:ln>
                  <a:solidFill>
                    <a:schemeClr val="tx1"/>
                  </a:solidFill>
                </a:ln>
                <a:solidFill>
                  <a:schemeClr val="bg1"/>
                </a:solidFill>
              </a:rPr>
              <a:t>¿Por qué Jesús consagró su vida en forma deliberada a un número tan reducido de personas?</a:t>
            </a:r>
          </a:p>
          <a:p>
            <a:r>
              <a:rPr lang="es-MX" b="1" dirty="0">
                <a:ln>
                  <a:solidFill>
                    <a:schemeClr val="tx1"/>
                  </a:solidFill>
                </a:ln>
                <a:solidFill>
                  <a:schemeClr val="bg1"/>
                </a:solidFill>
              </a:rPr>
              <a:t> ¿No fue su venida para salvar al mundo? </a:t>
            </a:r>
          </a:p>
          <a:p>
            <a:r>
              <a:rPr lang="es-MX" b="1" dirty="0">
                <a:ln>
                  <a:solidFill>
                    <a:schemeClr val="tx1"/>
                  </a:solidFill>
                </a:ln>
                <a:solidFill>
                  <a:schemeClr val="bg1"/>
                </a:solidFill>
              </a:rPr>
              <a:t>¿Por qué, pues no trató de aprovecharse de esas oportunidades para conseguirse un ejército poderoso de creyentes que conquistara el mundo?</a:t>
            </a:r>
          </a:p>
          <a:p>
            <a:endParaRPr lang="es-CO" b="1" dirty="0">
              <a:ln>
                <a:solidFill>
                  <a:schemeClr val="tx1"/>
                </a:solidFill>
              </a:ln>
              <a:solidFill>
                <a:schemeClr val="bg1"/>
              </a:solidFill>
            </a:endParaRPr>
          </a:p>
          <a:p>
            <a:endParaRPr lang="es-CO" dirty="0"/>
          </a:p>
          <a:p>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ox(in)">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Master-CarpenterHands_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0" y="214290"/>
            <a:ext cx="9144000" cy="6643710"/>
          </a:xfrm>
        </p:spPr>
        <p:txBody>
          <a:bodyPr>
            <a:normAutofit/>
          </a:bodyPr>
          <a:lstStyle/>
          <a:p>
            <a:r>
              <a:rPr lang="es-MX" sz="3300" b="1" dirty="0">
                <a:ln>
                  <a:solidFill>
                    <a:schemeClr val="tx1"/>
                  </a:solidFill>
                </a:ln>
                <a:solidFill>
                  <a:schemeClr val="bg1"/>
                </a:solidFill>
              </a:rPr>
              <a:t>El no quiso impresionar a las multitudes, sino introducir un reino.</a:t>
            </a:r>
          </a:p>
          <a:p>
            <a:r>
              <a:rPr lang="es-MX" sz="3300" b="1" dirty="0">
                <a:ln>
                  <a:solidFill>
                    <a:schemeClr val="tx1"/>
                  </a:solidFill>
                </a:ln>
                <a:solidFill>
                  <a:schemeClr val="bg1"/>
                </a:solidFill>
              </a:rPr>
              <a:t>Las multitudes de almas desentonadas y errantes estaban potencialmente dispuestas a seguirlo, </a:t>
            </a:r>
            <a:r>
              <a:rPr lang="es-MX" sz="3300" b="1" u="sng" dirty="0">
                <a:ln>
                  <a:solidFill>
                    <a:schemeClr val="tx1"/>
                  </a:solidFill>
                </a:ln>
                <a:solidFill>
                  <a:schemeClr val="bg1"/>
                </a:solidFill>
              </a:rPr>
              <a:t>pero Jesús no estaba en condiciones de dar  a cada una de ellas el cuidado individual y personal que necesitaban.</a:t>
            </a:r>
          </a:p>
          <a:p>
            <a:r>
              <a:rPr lang="es-MX" sz="3300" b="1" dirty="0">
                <a:ln>
                  <a:solidFill>
                    <a:schemeClr val="tx1"/>
                  </a:solidFill>
                </a:ln>
                <a:solidFill>
                  <a:schemeClr val="bg1"/>
                </a:solidFill>
              </a:rPr>
              <a:t>Q</a:t>
            </a:r>
            <a:r>
              <a:rPr lang="es-MX" sz="3300" b="1">
                <a:ln>
                  <a:solidFill>
                    <a:schemeClr val="tx1"/>
                  </a:solidFill>
                </a:ln>
                <a:solidFill>
                  <a:schemeClr val="bg1"/>
                </a:solidFill>
              </a:rPr>
              <a:t>uiso </a:t>
            </a:r>
            <a:r>
              <a:rPr lang="es-MX" sz="3300" b="1" dirty="0">
                <a:ln>
                  <a:solidFill>
                    <a:schemeClr val="tx1"/>
                  </a:solidFill>
                </a:ln>
                <a:solidFill>
                  <a:schemeClr val="bg1"/>
                </a:solidFill>
              </a:rPr>
              <a:t>dedicarse primordialmente a unos pocos hombres,  y no a las masas, a fin de que éstas pudieran, en último término, salvarse.</a:t>
            </a:r>
            <a:endParaRPr lang="es-CO" sz="3300" b="1" dirty="0">
              <a:ln>
                <a:solidFill>
                  <a:schemeClr val="tx1"/>
                </a:solidFill>
              </a:ln>
              <a:solidFill>
                <a:schemeClr val="bg1"/>
              </a:solidFill>
            </a:endParaRPr>
          </a:p>
          <a:p>
            <a:pPr>
              <a:buNone/>
            </a:pPr>
            <a:r>
              <a:rPr lang="es-CO" sz="3300" b="1" dirty="0">
                <a:ln>
                  <a:solidFill>
                    <a:schemeClr val="tx1"/>
                  </a:solidFill>
                </a:ln>
                <a:solidFill>
                  <a:schemeClr val="bg1"/>
                </a:solidFill>
              </a:rPr>
              <a:t> </a:t>
            </a:r>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Master-CarpenterHands_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0" y="404664"/>
            <a:ext cx="9144000" cy="6453336"/>
          </a:xfrm>
        </p:spPr>
        <p:txBody>
          <a:bodyPr>
            <a:normAutofit/>
          </a:bodyPr>
          <a:lstStyle/>
          <a:p>
            <a:pPr>
              <a:buNone/>
            </a:pPr>
            <a:r>
              <a:rPr lang="es-CO" sz="3300" b="1" dirty="0">
                <a:ln>
                  <a:solidFill>
                    <a:schemeClr val="tx1"/>
                  </a:solidFill>
                </a:ln>
                <a:solidFill>
                  <a:schemeClr val="bg1"/>
                </a:solidFill>
              </a:rPr>
              <a:t> “¡Instruyó a sus discípulos sin apresuramientos, precisamente porque tenía urgencia! Les dedicó todo el tiempo necesario, porque su propio tiempo en este mundo sería abreviado.  Concentró sus energías en unos pocos individuos, por amor a las multitudes de todo el mundo”.  Era a través de la multiplicación de discípulos en grupos pequeños como se proponía salvar al mundo del pecado.   </a:t>
            </a:r>
          </a:p>
          <a:p>
            <a:pPr>
              <a:buNone/>
            </a:pPr>
            <a:r>
              <a:rPr lang="es-CO" b="1" dirty="0">
                <a:ln>
                  <a:solidFill>
                    <a:schemeClr val="tx1"/>
                  </a:solidFill>
                </a:ln>
                <a:solidFill>
                  <a:schemeClr val="bg1"/>
                </a:solidFill>
              </a:rPr>
              <a:t>	</a:t>
            </a:r>
            <a:r>
              <a:rPr lang="es-CO" sz="2800" b="1" dirty="0">
                <a:ln>
                  <a:solidFill>
                    <a:schemeClr val="tx1"/>
                  </a:solidFill>
                </a:ln>
                <a:solidFill>
                  <a:schemeClr val="bg1"/>
                </a:solidFill>
              </a:rPr>
              <a:t>(</a:t>
            </a:r>
            <a:r>
              <a:rPr lang="es-CO" sz="2800" b="1" i="1" dirty="0">
                <a:ln>
                  <a:solidFill>
                    <a:schemeClr val="tx1"/>
                  </a:solidFill>
                </a:ln>
                <a:solidFill>
                  <a:schemeClr val="bg1"/>
                </a:solidFill>
              </a:rPr>
              <a:t>Miguel Ángel Cerna,  El poder de los grupos pequeños en la iglesia). </a:t>
            </a:r>
          </a:p>
          <a:p>
            <a:endParaRPr lang="es-CO" dirty="0"/>
          </a:p>
        </p:txBody>
      </p:sp>
    </p:spTree>
    <p:extLst>
      <p:ext uri="{BB962C8B-B14F-4D97-AF65-F5344CB8AC3E}">
        <p14:creationId xmlns:p14="http://schemas.microsoft.com/office/powerpoint/2010/main" val="35481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ster-CarpenterHands_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Título 7"/>
          <p:cNvSpPr>
            <a:spLocks noGrp="1"/>
          </p:cNvSpPr>
          <p:nvPr>
            <p:ph type="title"/>
          </p:nvPr>
        </p:nvSpPr>
        <p:spPr>
          <a:xfrm>
            <a:off x="457200" y="557808"/>
            <a:ext cx="8229600" cy="1143000"/>
          </a:xfrm>
        </p:spPr>
        <p:txBody>
          <a:bodyPr>
            <a:normAutofit fontScale="90000"/>
          </a:bodyPr>
          <a:lstStyle/>
          <a:p>
            <a:r>
              <a:rPr lang="es-MX" b="1" dirty="0">
                <a:ln>
                  <a:solidFill>
                    <a:schemeClr val="tx1"/>
                  </a:solidFill>
                </a:ln>
                <a:solidFill>
                  <a:schemeClr val="bg1"/>
                </a:solidFill>
              </a:rPr>
              <a:t>Discipulado en Grupos Pequeños</a:t>
            </a:r>
            <a:br>
              <a:rPr lang="es-MX" b="1" dirty="0">
                <a:ln>
                  <a:solidFill>
                    <a:schemeClr val="tx1"/>
                  </a:solidFill>
                </a:ln>
                <a:solidFill>
                  <a:schemeClr val="bg1"/>
                </a:solidFill>
              </a:rPr>
            </a:br>
            <a:endParaRPr lang="es-ES" dirty="0"/>
          </a:p>
        </p:txBody>
      </p:sp>
      <p:sp>
        <p:nvSpPr>
          <p:cNvPr id="9" name="Marcador de contenido 8"/>
          <p:cNvSpPr>
            <a:spLocks noGrp="1"/>
          </p:cNvSpPr>
          <p:nvPr>
            <p:ph sz="half" idx="1"/>
          </p:nvPr>
        </p:nvSpPr>
        <p:spPr>
          <a:xfrm>
            <a:off x="1393304" y="1600200"/>
            <a:ext cx="3466728" cy="4525963"/>
          </a:xfrm>
        </p:spPr>
        <p:txBody>
          <a:bodyPr>
            <a:normAutofit lnSpcReduction="10000"/>
          </a:bodyPr>
          <a:lstStyle/>
          <a:p>
            <a:pPr marL="0" indent="0">
              <a:buNone/>
            </a:pPr>
            <a:r>
              <a:rPr lang="es-MX" b="1" dirty="0">
                <a:ln>
                  <a:solidFill>
                    <a:schemeClr val="tx1"/>
                  </a:solidFill>
                </a:ln>
                <a:solidFill>
                  <a:schemeClr val="bg1"/>
                </a:solidFill>
              </a:rPr>
              <a:t>1)  2</a:t>
            </a:r>
          </a:p>
          <a:p>
            <a:pPr marL="0" indent="0">
              <a:buNone/>
            </a:pPr>
            <a:r>
              <a:rPr lang="es-MX" b="1" dirty="0">
                <a:ln>
                  <a:solidFill>
                    <a:schemeClr val="tx1"/>
                  </a:solidFill>
                </a:ln>
                <a:solidFill>
                  <a:schemeClr val="bg1"/>
                </a:solidFill>
              </a:rPr>
              <a:t>2)  4</a:t>
            </a:r>
          </a:p>
          <a:p>
            <a:pPr marL="0" indent="0">
              <a:buNone/>
            </a:pPr>
            <a:r>
              <a:rPr lang="es-MX" b="1" dirty="0">
                <a:ln>
                  <a:solidFill>
                    <a:schemeClr val="tx1"/>
                  </a:solidFill>
                </a:ln>
                <a:solidFill>
                  <a:schemeClr val="bg1"/>
                </a:solidFill>
              </a:rPr>
              <a:t>3)  8</a:t>
            </a:r>
          </a:p>
          <a:p>
            <a:pPr marL="0" indent="0">
              <a:buNone/>
            </a:pPr>
            <a:r>
              <a:rPr lang="es-MX" b="1" dirty="0">
                <a:ln>
                  <a:solidFill>
                    <a:schemeClr val="tx1"/>
                  </a:solidFill>
                </a:ln>
                <a:solidFill>
                  <a:schemeClr val="bg1"/>
                </a:solidFill>
              </a:rPr>
              <a:t>4)  16</a:t>
            </a:r>
          </a:p>
          <a:p>
            <a:pPr marL="0" indent="0">
              <a:buNone/>
            </a:pPr>
            <a:r>
              <a:rPr lang="es-MX" b="1" dirty="0">
                <a:ln>
                  <a:solidFill>
                    <a:schemeClr val="tx1"/>
                  </a:solidFill>
                </a:ln>
                <a:solidFill>
                  <a:schemeClr val="bg1"/>
                </a:solidFill>
              </a:rPr>
              <a:t>5)  32</a:t>
            </a:r>
          </a:p>
          <a:p>
            <a:pPr marL="0" indent="0">
              <a:buNone/>
            </a:pPr>
            <a:r>
              <a:rPr lang="es-MX" b="1" dirty="0">
                <a:ln>
                  <a:solidFill>
                    <a:schemeClr val="tx1"/>
                  </a:solidFill>
                </a:ln>
                <a:solidFill>
                  <a:schemeClr val="bg1"/>
                </a:solidFill>
              </a:rPr>
              <a:t>6)  64</a:t>
            </a:r>
          </a:p>
          <a:p>
            <a:pPr marL="0" indent="0">
              <a:buNone/>
            </a:pPr>
            <a:r>
              <a:rPr lang="es-MX" b="1" dirty="0">
                <a:ln>
                  <a:solidFill>
                    <a:schemeClr val="tx1"/>
                  </a:solidFill>
                </a:ln>
                <a:solidFill>
                  <a:schemeClr val="bg1"/>
                </a:solidFill>
              </a:rPr>
              <a:t>7)  128</a:t>
            </a:r>
          </a:p>
          <a:p>
            <a:pPr marL="514350" indent="-514350">
              <a:buAutoNum type="arabicParenR" startAt="8"/>
            </a:pPr>
            <a:r>
              <a:rPr lang="es-MX" b="1" dirty="0">
                <a:ln>
                  <a:solidFill>
                    <a:schemeClr val="tx1"/>
                  </a:solidFill>
                </a:ln>
                <a:solidFill>
                  <a:schemeClr val="bg1"/>
                </a:solidFill>
              </a:rPr>
              <a:t>256</a:t>
            </a:r>
          </a:p>
          <a:p>
            <a:pPr marL="514350" indent="-514350">
              <a:buAutoNum type="arabicParenR" startAt="8"/>
            </a:pPr>
            <a:r>
              <a:rPr lang="es-MX" b="1" dirty="0">
                <a:ln>
                  <a:solidFill>
                    <a:schemeClr val="tx1"/>
                  </a:solidFill>
                </a:ln>
                <a:solidFill>
                  <a:schemeClr val="bg1"/>
                </a:solidFill>
              </a:rPr>
              <a:t>512</a:t>
            </a:r>
            <a:endParaRPr lang="es-ES" dirty="0"/>
          </a:p>
        </p:txBody>
      </p:sp>
      <p:sp>
        <p:nvSpPr>
          <p:cNvPr id="10" name="Marcador de contenido 9"/>
          <p:cNvSpPr>
            <a:spLocks noGrp="1"/>
          </p:cNvSpPr>
          <p:nvPr>
            <p:ph sz="half" idx="2"/>
          </p:nvPr>
        </p:nvSpPr>
        <p:spPr/>
        <p:txBody>
          <a:bodyPr>
            <a:normAutofit lnSpcReduction="10000"/>
          </a:bodyPr>
          <a:lstStyle/>
          <a:p>
            <a:pPr marL="0" indent="0">
              <a:buNone/>
            </a:pPr>
            <a:r>
              <a:rPr lang="es-MX" b="1" dirty="0">
                <a:ln>
                  <a:solidFill>
                    <a:schemeClr val="tx1"/>
                  </a:solidFill>
                </a:ln>
                <a:solidFill>
                  <a:schemeClr val="bg1"/>
                </a:solidFill>
              </a:rPr>
              <a:t>10)  1.024</a:t>
            </a:r>
          </a:p>
          <a:p>
            <a:pPr marL="0" indent="0">
              <a:buNone/>
            </a:pPr>
            <a:r>
              <a:rPr lang="es-MX" b="1" dirty="0">
                <a:ln>
                  <a:solidFill>
                    <a:schemeClr val="tx1"/>
                  </a:solidFill>
                </a:ln>
                <a:solidFill>
                  <a:schemeClr val="bg1"/>
                </a:solidFill>
              </a:rPr>
              <a:t>11)  2.048</a:t>
            </a:r>
          </a:p>
          <a:p>
            <a:pPr marL="0" indent="0">
              <a:buNone/>
            </a:pPr>
            <a:r>
              <a:rPr lang="es-MX" b="1" dirty="0">
                <a:ln>
                  <a:solidFill>
                    <a:schemeClr val="tx1"/>
                  </a:solidFill>
                </a:ln>
                <a:solidFill>
                  <a:schemeClr val="bg1"/>
                </a:solidFill>
              </a:rPr>
              <a:t>12)  4.096</a:t>
            </a:r>
          </a:p>
          <a:p>
            <a:pPr marL="0" indent="0">
              <a:buNone/>
            </a:pPr>
            <a:r>
              <a:rPr lang="es-MX" b="1" dirty="0">
                <a:ln>
                  <a:solidFill>
                    <a:schemeClr val="tx1"/>
                  </a:solidFill>
                </a:ln>
                <a:solidFill>
                  <a:schemeClr val="bg1"/>
                </a:solidFill>
              </a:rPr>
              <a:t>13)  8.192</a:t>
            </a:r>
          </a:p>
          <a:p>
            <a:pPr marL="0" indent="0">
              <a:buNone/>
            </a:pPr>
            <a:r>
              <a:rPr lang="es-MX" b="1" dirty="0">
                <a:ln>
                  <a:solidFill>
                    <a:schemeClr val="tx1"/>
                  </a:solidFill>
                </a:ln>
                <a:solidFill>
                  <a:schemeClr val="bg1"/>
                </a:solidFill>
              </a:rPr>
              <a:t>14)  16.384</a:t>
            </a:r>
          </a:p>
          <a:p>
            <a:pPr marL="0" indent="0">
              <a:buNone/>
            </a:pPr>
            <a:r>
              <a:rPr lang="es-MX" b="1" dirty="0">
                <a:ln>
                  <a:solidFill>
                    <a:schemeClr val="tx1"/>
                  </a:solidFill>
                </a:ln>
                <a:solidFill>
                  <a:schemeClr val="bg1"/>
                </a:solidFill>
              </a:rPr>
              <a:t>15)  32.768</a:t>
            </a:r>
          </a:p>
          <a:p>
            <a:pPr marL="514350" indent="-514350">
              <a:buAutoNum type="arabicParenR" startAt="16"/>
            </a:pPr>
            <a:r>
              <a:rPr lang="es-MX" b="1" dirty="0">
                <a:ln>
                  <a:solidFill>
                    <a:schemeClr val="tx1"/>
                  </a:solidFill>
                </a:ln>
                <a:solidFill>
                  <a:schemeClr val="bg1"/>
                </a:solidFill>
              </a:rPr>
              <a:t>  65.536</a:t>
            </a:r>
          </a:p>
          <a:p>
            <a:pPr marL="514350" indent="-514350">
              <a:buAutoNum type="arabicParenR" startAt="16"/>
            </a:pPr>
            <a:r>
              <a:rPr lang="es-MX" b="1" dirty="0">
                <a:ln>
                  <a:solidFill>
                    <a:schemeClr val="tx1"/>
                  </a:solidFill>
                </a:ln>
                <a:solidFill>
                  <a:schemeClr val="bg1"/>
                </a:solidFill>
              </a:rPr>
              <a:t>  131.072</a:t>
            </a:r>
          </a:p>
          <a:p>
            <a:pPr marL="514350" indent="-514350">
              <a:buAutoNum type="arabicParenR" startAt="16"/>
            </a:pPr>
            <a:r>
              <a:rPr lang="es-MX" b="1" dirty="0">
                <a:ln>
                  <a:solidFill>
                    <a:schemeClr val="tx1"/>
                  </a:solidFill>
                </a:ln>
                <a:solidFill>
                  <a:schemeClr val="bg1"/>
                </a:solidFill>
              </a:rPr>
              <a:t>  262.144</a:t>
            </a:r>
          </a:p>
          <a:p>
            <a:pPr marL="0" indent="0">
              <a:buNone/>
            </a:pPr>
            <a:endParaRPr lang="es-MX" b="1" dirty="0">
              <a:ln>
                <a:solidFill>
                  <a:schemeClr val="tx1"/>
                </a:solidFill>
              </a:ln>
              <a:solidFill>
                <a:schemeClr val="bg1"/>
              </a:solidFill>
            </a:endParaRPr>
          </a:p>
          <a:p>
            <a:pPr marL="514350" indent="-514350">
              <a:buAutoNum type="arabicParenR" startAt="16"/>
            </a:pPr>
            <a:endParaRPr lang="es-MX" b="1" dirty="0">
              <a:ln>
                <a:solidFill>
                  <a:schemeClr val="tx1"/>
                </a:solidFill>
              </a:ln>
              <a:solidFill>
                <a:schemeClr val="bg1"/>
              </a:solidFill>
            </a:endParaRPr>
          </a:p>
          <a:p>
            <a:endParaRPr lang="es-ES" dirty="0"/>
          </a:p>
        </p:txBody>
      </p:sp>
      <p:sp>
        <p:nvSpPr>
          <p:cNvPr id="11" name="Rectángulo 10"/>
          <p:cNvSpPr/>
          <p:nvPr/>
        </p:nvSpPr>
        <p:spPr>
          <a:xfrm>
            <a:off x="2051720" y="1556792"/>
            <a:ext cx="2088232" cy="861774"/>
          </a:xfrm>
          <a:prstGeom prst="rect">
            <a:avLst/>
          </a:prstGeom>
        </p:spPr>
        <p:txBody>
          <a:bodyPr wrap="square">
            <a:spAutoFit/>
          </a:bodyPr>
          <a:lstStyle/>
          <a:p>
            <a:endParaRPr lang="es-MX" sz="3200" b="1" dirty="0">
              <a:ln>
                <a:solidFill>
                  <a:schemeClr val="tx1"/>
                </a:solidFill>
              </a:ln>
              <a:solidFill>
                <a:schemeClr val="bg1"/>
              </a:solidFill>
            </a:endParaRPr>
          </a:p>
          <a:p>
            <a:endParaRPr lang="es-ES" dirty="0"/>
          </a:p>
        </p:txBody>
      </p:sp>
    </p:spTree>
    <p:extLst>
      <p:ext uri="{BB962C8B-B14F-4D97-AF65-F5344CB8AC3E}">
        <p14:creationId xmlns:p14="http://schemas.microsoft.com/office/powerpoint/2010/main" val="321105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9">
                                            <p:txEl>
                                              <p:pRg st="0" end="0"/>
                                            </p:txEl>
                                          </p:spTgt>
                                        </p:tgtEl>
                                        <p:attrNameLst>
                                          <p:attrName>ppt_w</p:attrName>
                                        </p:attrNameLst>
                                      </p:cBhvr>
                                    </p:anim>
                                    <p:anim by="(#ppt_w*0.50)" calcmode="lin" valueType="num">
                                      <p:cBhvr>
                                        <p:cTn id="8" dur="500" decel="50000" autoRev="1" fill="hold">
                                          <p:stCondLst>
                                            <p:cond delay="0"/>
                                          </p:stCondLst>
                                        </p:cTn>
                                        <p:tgtEl>
                                          <p:spTgt spid="9">
                                            <p:txEl>
                                              <p:pRg st="0" end="0"/>
                                            </p:txEl>
                                          </p:spTgt>
                                        </p:tgtEl>
                                        <p:attrNameLst>
                                          <p:attrName>ppt_x</p:attrName>
                                        </p:attrNameLst>
                                      </p:cBhvr>
                                    </p:anim>
                                    <p:anim from="(-#ppt_h/2)" to="(#ppt_y)" calcmode="lin" valueType="num">
                                      <p:cBhvr>
                                        <p:cTn id="9" dur="1000" fill="hold">
                                          <p:stCondLst>
                                            <p:cond delay="0"/>
                                          </p:stCondLst>
                                        </p:cTn>
                                        <p:tgtEl>
                                          <p:spTgt spid="9">
                                            <p:txEl>
                                              <p:pRg st="0" end="0"/>
                                            </p:txEl>
                                          </p:spTgt>
                                        </p:tgtEl>
                                        <p:attrNameLst>
                                          <p:attrName>ppt_y</p:attrName>
                                        </p:attrNameLst>
                                      </p:cBhvr>
                                    </p:anim>
                                    <p:animRot by="21600000">
                                      <p:cBhvr>
                                        <p:cTn id="10" dur="1000" fill="hold">
                                          <p:stCondLst>
                                            <p:cond delay="0"/>
                                          </p:stCondLst>
                                        </p:cTn>
                                        <p:tgtEl>
                                          <p:spTgt spid="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9">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9">
                                            <p:txEl>
                                              <p:pRg st="1" end="1"/>
                                            </p:txEl>
                                          </p:spTgt>
                                        </p:tgtEl>
                                        <p:attrNameLst>
                                          <p:attrName>ppt_w</p:attrName>
                                        </p:attrNameLst>
                                      </p:cBhvr>
                                    </p:anim>
                                    <p:anim by="(#ppt_w*0.50)" calcmode="lin" valueType="num">
                                      <p:cBhvr>
                                        <p:cTn id="16" dur="500" decel="50000" autoRev="1" fill="hold">
                                          <p:stCondLst>
                                            <p:cond delay="0"/>
                                          </p:stCondLst>
                                        </p:cTn>
                                        <p:tgtEl>
                                          <p:spTgt spid="9">
                                            <p:txEl>
                                              <p:pRg st="1" end="1"/>
                                            </p:txEl>
                                          </p:spTgt>
                                        </p:tgtEl>
                                        <p:attrNameLst>
                                          <p:attrName>ppt_x</p:attrName>
                                        </p:attrNameLst>
                                      </p:cBhvr>
                                    </p:anim>
                                    <p:anim from="(-#ppt_h/2)" to="(#ppt_y)" calcmode="lin" valueType="num">
                                      <p:cBhvr>
                                        <p:cTn id="17" dur="1000" fill="hold">
                                          <p:stCondLst>
                                            <p:cond delay="0"/>
                                          </p:stCondLst>
                                        </p:cTn>
                                        <p:tgtEl>
                                          <p:spTgt spid="9">
                                            <p:txEl>
                                              <p:pRg st="1" end="1"/>
                                            </p:txEl>
                                          </p:spTgt>
                                        </p:tgtEl>
                                        <p:attrNameLst>
                                          <p:attrName>ppt_y</p:attrName>
                                        </p:attrNameLst>
                                      </p:cBhvr>
                                    </p:anim>
                                    <p:animRot by="21600000">
                                      <p:cBhvr>
                                        <p:cTn id="18" dur="1000" fill="hold">
                                          <p:stCondLst>
                                            <p:cond delay="0"/>
                                          </p:stCondLst>
                                        </p:cTn>
                                        <p:tgtEl>
                                          <p:spTgt spid="9">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9">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9">
                                            <p:txEl>
                                              <p:pRg st="2" end="2"/>
                                            </p:txEl>
                                          </p:spTgt>
                                        </p:tgtEl>
                                        <p:attrNameLst>
                                          <p:attrName>ppt_w</p:attrName>
                                        </p:attrNameLst>
                                      </p:cBhvr>
                                    </p:anim>
                                    <p:anim by="(#ppt_w*0.50)" calcmode="lin" valueType="num">
                                      <p:cBhvr>
                                        <p:cTn id="24" dur="500" decel="50000" autoRev="1" fill="hold">
                                          <p:stCondLst>
                                            <p:cond delay="0"/>
                                          </p:stCondLst>
                                        </p:cTn>
                                        <p:tgtEl>
                                          <p:spTgt spid="9">
                                            <p:txEl>
                                              <p:pRg st="2" end="2"/>
                                            </p:txEl>
                                          </p:spTgt>
                                        </p:tgtEl>
                                        <p:attrNameLst>
                                          <p:attrName>ppt_x</p:attrName>
                                        </p:attrNameLst>
                                      </p:cBhvr>
                                    </p:anim>
                                    <p:anim from="(-#ppt_h/2)" to="(#ppt_y)" calcmode="lin" valueType="num">
                                      <p:cBhvr>
                                        <p:cTn id="25" dur="1000" fill="hold">
                                          <p:stCondLst>
                                            <p:cond delay="0"/>
                                          </p:stCondLst>
                                        </p:cTn>
                                        <p:tgtEl>
                                          <p:spTgt spid="9">
                                            <p:txEl>
                                              <p:pRg st="2" end="2"/>
                                            </p:txEl>
                                          </p:spTgt>
                                        </p:tgtEl>
                                        <p:attrNameLst>
                                          <p:attrName>ppt_y</p:attrName>
                                        </p:attrNameLst>
                                      </p:cBhvr>
                                    </p:anim>
                                    <p:animRot by="21600000">
                                      <p:cBhvr>
                                        <p:cTn id="26" dur="1000" fill="hold">
                                          <p:stCondLst>
                                            <p:cond delay="0"/>
                                          </p:stCondLst>
                                        </p:cTn>
                                        <p:tgtEl>
                                          <p:spTgt spid="9">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9">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9">
                                            <p:txEl>
                                              <p:pRg st="3" end="3"/>
                                            </p:txEl>
                                          </p:spTgt>
                                        </p:tgtEl>
                                        <p:attrNameLst>
                                          <p:attrName>ppt_w</p:attrName>
                                        </p:attrNameLst>
                                      </p:cBhvr>
                                    </p:anim>
                                    <p:anim by="(#ppt_w*0.50)" calcmode="lin" valueType="num">
                                      <p:cBhvr>
                                        <p:cTn id="32" dur="500" decel="50000" autoRev="1" fill="hold">
                                          <p:stCondLst>
                                            <p:cond delay="0"/>
                                          </p:stCondLst>
                                        </p:cTn>
                                        <p:tgtEl>
                                          <p:spTgt spid="9">
                                            <p:txEl>
                                              <p:pRg st="3" end="3"/>
                                            </p:txEl>
                                          </p:spTgt>
                                        </p:tgtEl>
                                        <p:attrNameLst>
                                          <p:attrName>ppt_x</p:attrName>
                                        </p:attrNameLst>
                                      </p:cBhvr>
                                    </p:anim>
                                    <p:anim from="(-#ppt_h/2)" to="(#ppt_y)" calcmode="lin" valueType="num">
                                      <p:cBhvr>
                                        <p:cTn id="33" dur="1000" fill="hold">
                                          <p:stCondLst>
                                            <p:cond delay="0"/>
                                          </p:stCondLst>
                                        </p:cTn>
                                        <p:tgtEl>
                                          <p:spTgt spid="9">
                                            <p:txEl>
                                              <p:pRg st="3" end="3"/>
                                            </p:txEl>
                                          </p:spTgt>
                                        </p:tgtEl>
                                        <p:attrNameLst>
                                          <p:attrName>ppt_y</p:attrName>
                                        </p:attrNameLst>
                                      </p:cBhvr>
                                    </p:anim>
                                    <p:animRot by="21600000">
                                      <p:cBhvr>
                                        <p:cTn id="34" dur="1000" fill="hold">
                                          <p:stCondLst>
                                            <p:cond delay="0"/>
                                          </p:stCondLst>
                                        </p:cTn>
                                        <p:tgtEl>
                                          <p:spTgt spid="9">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9">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9">
                                            <p:txEl>
                                              <p:pRg st="4" end="4"/>
                                            </p:txEl>
                                          </p:spTgt>
                                        </p:tgtEl>
                                        <p:attrNameLst>
                                          <p:attrName>ppt_w</p:attrName>
                                        </p:attrNameLst>
                                      </p:cBhvr>
                                    </p:anim>
                                    <p:anim by="(#ppt_w*0.50)" calcmode="lin" valueType="num">
                                      <p:cBhvr>
                                        <p:cTn id="40" dur="500" decel="50000" autoRev="1" fill="hold">
                                          <p:stCondLst>
                                            <p:cond delay="0"/>
                                          </p:stCondLst>
                                        </p:cTn>
                                        <p:tgtEl>
                                          <p:spTgt spid="9">
                                            <p:txEl>
                                              <p:pRg st="4" end="4"/>
                                            </p:txEl>
                                          </p:spTgt>
                                        </p:tgtEl>
                                        <p:attrNameLst>
                                          <p:attrName>ppt_x</p:attrName>
                                        </p:attrNameLst>
                                      </p:cBhvr>
                                    </p:anim>
                                    <p:anim from="(-#ppt_h/2)" to="(#ppt_y)" calcmode="lin" valueType="num">
                                      <p:cBhvr>
                                        <p:cTn id="41" dur="1000" fill="hold">
                                          <p:stCondLst>
                                            <p:cond delay="0"/>
                                          </p:stCondLst>
                                        </p:cTn>
                                        <p:tgtEl>
                                          <p:spTgt spid="9">
                                            <p:txEl>
                                              <p:pRg st="4" end="4"/>
                                            </p:txEl>
                                          </p:spTgt>
                                        </p:tgtEl>
                                        <p:attrNameLst>
                                          <p:attrName>ppt_y</p:attrName>
                                        </p:attrNameLst>
                                      </p:cBhvr>
                                    </p:anim>
                                    <p:animRot by="21600000">
                                      <p:cBhvr>
                                        <p:cTn id="42" dur="1000" fill="hold">
                                          <p:stCondLst>
                                            <p:cond delay="0"/>
                                          </p:stCondLst>
                                        </p:cTn>
                                        <p:tgtEl>
                                          <p:spTgt spid="9">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9">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9">
                                            <p:txEl>
                                              <p:pRg st="5" end="5"/>
                                            </p:txEl>
                                          </p:spTgt>
                                        </p:tgtEl>
                                        <p:attrNameLst>
                                          <p:attrName>ppt_w</p:attrName>
                                        </p:attrNameLst>
                                      </p:cBhvr>
                                    </p:anim>
                                    <p:anim by="(#ppt_w*0.50)" calcmode="lin" valueType="num">
                                      <p:cBhvr>
                                        <p:cTn id="48" dur="500" decel="50000" autoRev="1" fill="hold">
                                          <p:stCondLst>
                                            <p:cond delay="0"/>
                                          </p:stCondLst>
                                        </p:cTn>
                                        <p:tgtEl>
                                          <p:spTgt spid="9">
                                            <p:txEl>
                                              <p:pRg st="5" end="5"/>
                                            </p:txEl>
                                          </p:spTgt>
                                        </p:tgtEl>
                                        <p:attrNameLst>
                                          <p:attrName>ppt_x</p:attrName>
                                        </p:attrNameLst>
                                      </p:cBhvr>
                                    </p:anim>
                                    <p:anim from="(-#ppt_h/2)" to="(#ppt_y)" calcmode="lin" valueType="num">
                                      <p:cBhvr>
                                        <p:cTn id="49" dur="1000" fill="hold">
                                          <p:stCondLst>
                                            <p:cond delay="0"/>
                                          </p:stCondLst>
                                        </p:cTn>
                                        <p:tgtEl>
                                          <p:spTgt spid="9">
                                            <p:txEl>
                                              <p:pRg st="5" end="5"/>
                                            </p:txEl>
                                          </p:spTgt>
                                        </p:tgtEl>
                                        <p:attrNameLst>
                                          <p:attrName>ppt_y</p:attrName>
                                        </p:attrNameLst>
                                      </p:cBhvr>
                                    </p:anim>
                                    <p:animRot by="21600000">
                                      <p:cBhvr>
                                        <p:cTn id="50" dur="1000" fill="hold">
                                          <p:stCondLst>
                                            <p:cond delay="0"/>
                                          </p:stCondLst>
                                        </p:cTn>
                                        <p:tgtEl>
                                          <p:spTgt spid="9">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9">
                                            <p:txEl>
                                              <p:pRg st="6" end="6"/>
                                            </p:txEl>
                                          </p:spTgt>
                                        </p:tgtEl>
                                        <p:attrNameLst>
                                          <p:attrName>style.visibility</p:attrName>
                                        </p:attrNameLst>
                                      </p:cBhvr>
                                      <p:to>
                                        <p:strVal val="visible"/>
                                      </p:to>
                                    </p:set>
                                    <p:anim by="(-#ppt_w*2)" calcmode="lin" valueType="num">
                                      <p:cBhvr rctx="PPT">
                                        <p:cTn id="55" dur="500" autoRev="1" fill="hold">
                                          <p:stCondLst>
                                            <p:cond delay="0"/>
                                          </p:stCondLst>
                                        </p:cTn>
                                        <p:tgtEl>
                                          <p:spTgt spid="9">
                                            <p:txEl>
                                              <p:pRg st="6" end="6"/>
                                            </p:txEl>
                                          </p:spTgt>
                                        </p:tgtEl>
                                        <p:attrNameLst>
                                          <p:attrName>ppt_w</p:attrName>
                                        </p:attrNameLst>
                                      </p:cBhvr>
                                    </p:anim>
                                    <p:anim by="(#ppt_w*0.50)" calcmode="lin" valueType="num">
                                      <p:cBhvr>
                                        <p:cTn id="56" dur="500" decel="50000" autoRev="1" fill="hold">
                                          <p:stCondLst>
                                            <p:cond delay="0"/>
                                          </p:stCondLst>
                                        </p:cTn>
                                        <p:tgtEl>
                                          <p:spTgt spid="9">
                                            <p:txEl>
                                              <p:pRg st="6" end="6"/>
                                            </p:txEl>
                                          </p:spTgt>
                                        </p:tgtEl>
                                        <p:attrNameLst>
                                          <p:attrName>ppt_x</p:attrName>
                                        </p:attrNameLst>
                                      </p:cBhvr>
                                    </p:anim>
                                    <p:anim from="(-#ppt_h/2)" to="(#ppt_y)" calcmode="lin" valueType="num">
                                      <p:cBhvr>
                                        <p:cTn id="57" dur="1000" fill="hold">
                                          <p:stCondLst>
                                            <p:cond delay="0"/>
                                          </p:stCondLst>
                                        </p:cTn>
                                        <p:tgtEl>
                                          <p:spTgt spid="9">
                                            <p:txEl>
                                              <p:pRg st="6" end="6"/>
                                            </p:txEl>
                                          </p:spTgt>
                                        </p:tgtEl>
                                        <p:attrNameLst>
                                          <p:attrName>ppt_y</p:attrName>
                                        </p:attrNameLst>
                                      </p:cBhvr>
                                    </p:anim>
                                    <p:animRot by="21600000">
                                      <p:cBhvr>
                                        <p:cTn id="58" dur="1000" fill="hold">
                                          <p:stCondLst>
                                            <p:cond delay="0"/>
                                          </p:stCondLst>
                                        </p:cTn>
                                        <p:tgtEl>
                                          <p:spTgt spid="9">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9">
                                            <p:txEl>
                                              <p:pRg st="7" end="7"/>
                                            </p:txEl>
                                          </p:spTgt>
                                        </p:tgtEl>
                                        <p:attrNameLst>
                                          <p:attrName>style.visibility</p:attrName>
                                        </p:attrNameLst>
                                      </p:cBhvr>
                                      <p:to>
                                        <p:strVal val="visible"/>
                                      </p:to>
                                    </p:set>
                                    <p:anim by="(-#ppt_w*2)" calcmode="lin" valueType="num">
                                      <p:cBhvr rctx="PPT">
                                        <p:cTn id="63" dur="500" autoRev="1" fill="hold">
                                          <p:stCondLst>
                                            <p:cond delay="0"/>
                                          </p:stCondLst>
                                        </p:cTn>
                                        <p:tgtEl>
                                          <p:spTgt spid="9">
                                            <p:txEl>
                                              <p:pRg st="7" end="7"/>
                                            </p:txEl>
                                          </p:spTgt>
                                        </p:tgtEl>
                                        <p:attrNameLst>
                                          <p:attrName>ppt_w</p:attrName>
                                        </p:attrNameLst>
                                      </p:cBhvr>
                                    </p:anim>
                                    <p:anim by="(#ppt_w*0.50)" calcmode="lin" valueType="num">
                                      <p:cBhvr>
                                        <p:cTn id="64" dur="500" decel="50000" autoRev="1" fill="hold">
                                          <p:stCondLst>
                                            <p:cond delay="0"/>
                                          </p:stCondLst>
                                        </p:cTn>
                                        <p:tgtEl>
                                          <p:spTgt spid="9">
                                            <p:txEl>
                                              <p:pRg st="7" end="7"/>
                                            </p:txEl>
                                          </p:spTgt>
                                        </p:tgtEl>
                                        <p:attrNameLst>
                                          <p:attrName>ppt_x</p:attrName>
                                        </p:attrNameLst>
                                      </p:cBhvr>
                                    </p:anim>
                                    <p:anim from="(-#ppt_h/2)" to="(#ppt_y)" calcmode="lin" valueType="num">
                                      <p:cBhvr>
                                        <p:cTn id="65" dur="1000" fill="hold">
                                          <p:stCondLst>
                                            <p:cond delay="0"/>
                                          </p:stCondLst>
                                        </p:cTn>
                                        <p:tgtEl>
                                          <p:spTgt spid="9">
                                            <p:txEl>
                                              <p:pRg st="7" end="7"/>
                                            </p:txEl>
                                          </p:spTgt>
                                        </p:tgtEl>
                                        <p:attrNameLst>
                                          <p:attrName>ppt_y</p:attrName>
                                        </p:attrNameLst>
                                      </p:cBhvr>
                                    </p:anim>
                                    <p:animRot by="21600000">
                                      <p:cBhvr>
                                        <p:cTn id="66" dur="1000" fill="hold">
                                          <p:stCondLst>
                                            <p:cond delay="0"/>
                                          </p:stCondLst>
                                        </p:cTn>
                                        <p:tgtEl>
                                          <p:spTgt spid="9">
                                            <p:txEl>
                                              <p:pRg st="7" end="7"/>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9">
                                            <p:txEl>
                                              <p:pRg st="8" end="8"/>
                                            </p:txEl>
                                          </p:spTgt>
                                        </p:tgtEl>
                                        <p:attrNameLst>
                                          <p:attrName>style.visibility</p:attrName>
                                        </p:attrNameLst>
                                      </p:cBhvr>
                                      <p:to>
                                        <p:strVal val="visible"/>
                                      </p:to>
                                    </p:set>
                                    <p:anim by="(-#ppt_w*2)" calcmode="lin" valueType="num">
                                      <p:cBhvr rctx="PPT">
                                        <p:cTn id="71" dur="500" autoRev="1" fill="hold">
                                          <p:stCondLst>
                                            <p:cond delay="0"/>
                                          </p:stCondLst>
                                        </p:cTn>
                                        <p:tgtEl>
                                          <p:spTgt spid="9">
                                            <p:txEl>
                                              <p:pRg st="8" end="8"/>
                                            </p:txEl>
                                          </p:spTgt>
                                        </p:tgtEl>
                                        <p:attrNameLst>
                                          <p:attrName>ppt_w</p:attrName>
                                        </p:attrNameLst>
                                      </p:cBhvr>
                                    </p:anim>
                                    <p:anim by="(#ppt_w*0.50)" calcmode="lin" valueType="num">
                                      <p:cBhvr>
                                        <p:cTn id="72" dur="500" decel="50000" autoRev="1" fill="hold">
                                          <p:stCondLst>
                                            <p:cond delay="0"/>
                                          </p:stCondLst>
                                        </p:cTn>
                                        <p:tgtEl>
                                          <p:spTgt spid="9">
                                            <p:txEl>
                                              <p:pRg st="8" end="8"/>
                                            </p:txEl>
                                          </p:spTgt>
                                        </p:tgtEl>
                                        <p:attrNameLst>
                                          <p:attrName>ppt_x</p:attrName>
                                        </p:attrNameLst>
                                      </p:cBhvr>
                                    </p:anim>
                                    <p:anim from="(-#ppt_h/2)" to="(#ppt_y)" calcmode="lin" valueType="num">
                                      <p:cBhvr>
                                        <p:cTn id="73" dur="1000" fill="hold">
                                          <p:stCondLst>
                                            <p:cond delay="0"/>
                                          </p:stCondLst>
                                        </p:cTn>
                                        <p:tgtEl>
                                          <p:spTgt spid="9">
                                            <p:txEl>
                                              <p:pRg st="8" end="8"/>
                                            </p:txEl>
                                          </p:spTgt>
                                        </p:tgtEl>
                                        <p:attrNameLst>
                                          <p:attrName>ppt_y</p:attrName>
                                        </p:attrNameLst>
                                      </p:cBhvr>
                                    </p:anim>
                                    <p:animRot by="21600000">
                                      <p:cBhvr>
                                        <p:cTn id="74" dur="1000" fill="hold">
                                          <p:stCondLst>
                                            <p:cond delay="0"/>
                                          </p:stCondLst>
                                        </p:cTn>
                                        <p:tgtEl>
                                          <p:spTgt spid="9">
                                            <p:txEl>
                                              <p:pRg st="8" end="8"/>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10">
                                            <p:txEl>
                                              <p:pRg st="0" end="0"/>
                                            </p:txEl>
                                          </p:spTgt>
                                        </p:tgtEl>
                                        <p:attrNameLst>
                                          <p:attrName>style.visibility</p:attrName>
                                        </p:attrNameLst>
                                      </p:cBhvr>
                                      <p:to>
                                        <p:strVal val="visible"/>
                                      </p:to>
                                    </p:set>
                                    <p:anim by="(-#ppt_w*2)" calcmode="lin" valueType="num">
                                      <p:cBhvr rctx="PPT">
                                        <p:cTn id="79" dur="500" autoRev="1" fill="hold">
                                          <p:stCondLst>
                                            <p:cond delay="0"/>
                                          </p:stCondLst>
                                        </p:cTn>
                                        <p:tgtEl>
                                          <p:spTgt spid="10">
                                            <p:txEl>
                                              <p:pRg st="0" end="0"/>
                                            </p:txEl>
                                          </p:spTgt>
                                        </p:tgtEl>
                                        <p:attrNameLst>
                                          <p:attrName>ppt_w</p:attrName>
                                        </p:attrNameLst>
                                      </p:cBhvr>
                                    </p:anim>
                                    <p:anim by="(#ppt_w*0.50)" calcmode="lin" valueType="num">
                                      <p:cBhvr>
                                        <p:cTn id="80" dur="500" decel="50000" autoRev="1" fill="hold">
                                          <p:stCondLst>
                                            <p:cond delay="0"/>
                                          </p:stCondLst>
                                        </p:cTn>
                                        <p:tgtEl>
                                          <p:spTgt spid="10">
                                            <p:txEl>
                                              <p:pRg st="0" end="0"/>
                                            </p:txEl>
                                          </p:spTgt>
                                        </p:tgtEl>
                                        <p:attrNameLst>
                                          <p:attrName>ppt_x</p:attrName>
                                        </p:attrNameLst>
                                      </p:cBhvr>
                                    </p:anim>
                                    <p:anim from="(-#ppt_h/2)" to="(#ppt_y)" calcmode="lin" valueType="num">
                                      <p:cBhvr>
                                        <p:cTn id="81" dur="1000" fill="hold">
                                          <p:stCondLst>
                                            <p:cond delay="0"/>
                                          </p:stCondLst>
                                        </p:cTn>
                                        <p:tgtEl>
                                          <p:spTgt spid="10">
                                            <p:txEl>
                                              <p:pRg st="0" end="0"/>
                                            </p:txEl>
                                          </p:spTgt>
                                        </p:tgtEl>
                                        <p:attrNameLst>
                                          <p:attrName>ppt_y</p:attrName>
                                        </p:attrNameLst>
                                      </p:cBhvr>
                                    </p:anim>
                                    <p:animRot by="21600000">
                                      <p:cBhvr>
                                        <p:cTn id="82" dur="1000" fill="hold">
                                          <p:stCondLst>
                                            <p:cond delay="0"/>
                                          </p:stCondLst>
                                        </p:cTn>
                                        <p:tgtEl>
                                          <p:spTgt spid="10">
                                            <p:txEl>
                                              <p:pRg st="0" end="0"/>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56" presetClass="entr" presetSubtype="0" fill="hold" grpId="0" nodeType="clickEffect">
                                  <p:stCondLst>
                                    <p:cond delay="0"/>
                                  </p:stCondLst>
                                  <p:iterate type="lt">
                                    <p:tmPct val="10000"/>
                                  </p:iterate>
                                  <p:childTnLst>
                                    <p:set>
                                      <p:cBhvr>
                                        <p:cTn id="86" dur="1" fill="hold">
                                          <p:stCondLst>
                                            <p:cond delay="0"/>
                                          </p:stCondLst>
                                        </p:cTn>
                                        <p:tgtEl>
                                          <p:spTgt spid="10">
                                            <p:txEl>
                                              <p:pRg st="1" end="1"/>
                                            </p:txEl>
                                          </p:spTgt>
                                        </p:tgtEl>
                                        <p:attrNameLst>
                                          <p:attrName>style.visibility</p:attrName>
                                        </p:attrNameLst>
                                      </p:cBhvr>
                                      <p:to>
                                        <p:strVal val="visible"/>
                                      </p:to>
                                    </p:set>
                                    <p:anim by="(-#ppt_w*2)" calcmode="lin" valueType="num">
                                      <p:cBhvr rctx="PPT">
                                        <p:cTn id="87" dur="500" autoRev="1" fill="hold">
                                          <p:stCondLst>
                                            <p:cond delay="0"/>
                                          </p:stCondLst>
                                        </p:cTn>
                                        <p:tgtEl>
                                          <p:spTgt spid="10">
                                            <p:txEl>
                                              <p:pRg st="1" end="1"/>
                                            </p:txEl>
                                          </p:spTgt>
                                        </p:tgtEl>
                                        <p:attrNameLst>
                                          <p:attrName>ppt_w</p:attrName>
                                        </p:attrNameLst>
                                      </p:cBhvr>
                                    </p:anim>
                                    <p:anim by="(#ppt_w*0.50)" calcmode="lin" valueType="num">
                                      <p:cBhvr>
                                        <p:cTn id="88" dur="500" decel="50000" autoRev="1" fill="hold">
                                          <p:stCondLst>
                                            <p:cond delay="0"/>
                                          </p:stCondLst>
                                        </p:cTn>
                                        <p:tgtEl>
                                          <p:spTgt spid="10">
                                            <p:txEl>
                                              <p:pRg st="1" end="1"/>
                                            </p:txEl>
                                          </p:spTgt>
                                        </p:tgtEl>
                                        <p:attrNameLst>
                                          <p:attrName>ppt_x</p:attrName>
                                        </p:attrNameLst>
                                      </p:cBhvr>
                                    </p:anim>
                                    <p:anim from="(-#ppt_h/2)" to="(#ppt_y)" calcmode="lin" valueType="num">
                                      <p:cBhvr>
                                        <p:cTn id="89" dur="1000" fill="hold">
                                          <p:stCondLst>
                                            <p:cond delay="0"/>
                                          </p:stCondLst>
                                        </p:cTn>
                                        <p:tgtEl>
                                          <p:spTgt spid="10">
                                            <p:txEl>
                                              <p:pRg st="1" end="1"/>
                                            </p:txEl>
                                          </p:spTgt>
                                        </p:tgtEl>
                                        <p:attrNameLst>
                                          <p:attrName>ppt_y</p:attrName>
                                        </p:attrNameLst>
                                      </p:cBhvr>
                                    </p:anim>
                                    <p:animRot by="21600000">
                                      <p:cBhvr>
                                        <p:cTn id="90" dur="1000" fill="hold">
                                          <p:stCondLst>
                                            <p:cond delay="0"/>
                                          </p:stCondLst>
                                        </p:cTn>
                                        <p:tgtEl>
                                          <p:spTgt spid="10">
                                            <p:txEl>
                                              <p:pRg st="1" end="1"/>
                                            </p:txEl>
                                          </p:spTgt>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56" presetClass="entr" presetSubtype="0" fill="hold" grpId="0" nodeType="clickEffect">
                                  <p:stCondLst>
                                    <p:cond delay="0"/>
                                  </p:stCondLst>
                                  <p:iterate type="lt">
                                    <p:tmPct val="10000"/>
                                  </p:iterate>
                                  <p:childTnLst>
                                    <p:set>
                                      <p:cBhvr>
                                        <p:cTn id="94" dur="1" fill="hold">
                                          <p:stCondLst>
                                            <p:cond delay="0"/>
                                          </p:stCondLst>
                                        </p:cTn>
                                        <p:tgtEl>
                                          <p:spTgt spid="10">
                                            <p:txEl>
                                              <p:pRg st="2" end="2"/>
                                            </p:txEl>
                                          </p:spTgt>
                                        </p:tgtEl>
                                        <p:attrNameLst>
                                          <p:attrName>style.visibility</p:attrName>
                                        </p:attrNameLst>
                                      </p:cBhvr>
                                      <p:to>
                                        <p:strVal val="visible"/>
                                      </p:to>
                                    </p:set>
                                    <p:anim by="(-#ppt_w*2)" calcmode="lin" valueType="num">
                                      <p:cBhvr rctx="PPT">
                                        <p:cTn id="95" dur="500" autoRev="1" fill="hold">
                                          <p:stCondLst>
                                            <p:cond delay="0"/>
                                          </p:stCondLst>
                                        </p:cTn>
                                        <p:tgtEl>
                                          <p:spTgt spid="10">
                                            <p:txEl>
                                              <p:pRg st="2" end="2"/>
                                            </p:txEl>
                                          </p:spTgt>
                                        </p:tgtEl>
                                        <p:attrNameLst>
                                          <p:attrName>ppt_w</p:attrName>
                                        </p:attrNameLst>
                                      </p:cBhvr>
                                    </p:anim>
                                    <p:anim by="(#ppt_w*0.50)" calcmode="lin" valueType="num">
                                      <p:cBhvr>
                                        <p:cTn id="96" dur="500" decel="50000" autoRev="1" fill="hold">
                                          <p:stCondLst>
                                            <p:cond delay="0"/>
                                          </p:stCondLst>
                                        </p:cTn>
                                        <p:tgtEl>
                                          <p:spTgt spid="10">
                                            <p:txEl>
                                              <p:pRg st="2" end="2"/>
                                            </p:txEl>
                                          </p:spTgt>
                                        </p:tgtEl>
                                        <p:attrNameLst>
                                          <p:attrName>ppt_x</p:attrName>
                                        </p:attrNameLst>
                                      </p:cBhvr>
                                    </p:anim>
                                    <p:anim from="(-#ppt_h/2)" to="(#ppt_y)" calcmode="lin" valueType="num">
                                      <p:cBhvr>
                                        <p:cTn id="97" dur="1000" fill="hold">
                                          <p:stCondLst>
                                            <p:cond delay="0"/>
                                          </p:stCondLst>
                                        </p:cTn>
                                        <p:tgtEl>
                                          <p:spTgt spid="10">
                                            <p:txEl>
                                              <p:pRg st="2" end="2"/>
                                            </p:txEl>
                                          </p:spTgt>
                                        </p:tgtEl>
                                        <p:attrNameLst>
                                          <p:attrName>ppt_y</p:attrName>
                                        </p:attrNameLst>
                                      </p:cBhvr>
                                    </p:anim>
                                    <p:animRot by="21600000">
                                      <p:cBhvr>
                                        <p:cTn id="98" dur="1000" fill="hold">
                                          <p:stCondLst>
                                            <p:cond delay="0"/>
                                          </p:stCondLst>
                                        </p:cTn>
                                        <p:tgtEl>
                                          <p:spTgt spid="10">
                                            <p:txEl>
                                              <p:pRg st="2" end="2"/>
                                            </p:txEl>
                                          </p:spTgt>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56" presetClass="entr" presetSubtype="0" fill="hold" grpId="0" nodeType="clickEffect">
                                  <p:stCondLst>
                                    <p:cond delay="0"/>
                                  </p:stCondLst>
                                  <p:iterate type="lt">
                                    <p:tmPct val="10000"/>
                                  </p:iterate>
                                  <p:childTnLst>
                                    <p:set>
                                      <p:cBhvr>
                                        <p:cTn id="102" dur="1" fill="hold">
                                          <p:stCondLst>
                                            <p:cond delay="0"/>
                                          </p:stCondLst>
                                        </p:cTn>
                                        <p:tgtEl>
                                          <p:spTgt spid="10">
                                            <p:txEl>
                                              <p:pRg st="3" end="3"/>
                                            </p:txEl>
                                          </p:spTgt>
                                        </p:tgtEl>
                                        <p:attrNameLst>
                                          <p:attrName>style.visibility</p:attrName>
                                        </p:attrNameLst>
                                      </p:cBhvr>
                                      <p:to>
                                        <p:strVal val="visible"/>
                                      </p:to>
                                    </p:set>
                                    <p:anim by="(-#ppt_w*2)" calcmode="lin" valueType="num">
                                      <p:cBhvr rctx="PPT">
                                        <p:cTn id="103" dur="500" autoRev="1" fill="hold">
                                          <p:stCondLst>
                                            <p:cond delay="0"/>
                                          </p:stCondLst>
                                        </p:cTn>
                                        <p:tgtEl>
                                          <p:spTgt spid="10">
                                            <p:txEl>
                                              <p:pRg st="3" end="3"/>
                                            </p:txEl>
                                          </p:spTgt>
                                        </p:tgtEl>
                                        <p:attrNameLst>
                                          <p:attrName>ppt_w</p:attrName>
                                        </p:attrNameLst>
                                      </p:cBhvr>
                                    </p:anim>
                                    <p:anim by="(#ppt_w*0.50)" calcmode="lin" valueType="num">
                                      <p:cBhvr>
                                        <p:cTn id="104" dur="500" decel="50000" autoRev="1" fill="hold">
                                          <p:stCondLst>
                                            <p:cond delay="0"/>
                                          </p:stCondLst>
                                        </p:cTn>
                                        <p:tgtEl>
                                          <p:spTgt spid="10">
                                            <p:txEl>
                                              <p:pRg st="3" end="3"/>
                                            </p:txEl>
                                          </p:spTgt>
                                        </p:tgtEl>
                                        <p:attrNameLst>
                                          <p:attrName>ppt_x</p:attrName>
                                        </p:attrNameLst>
                                      </p:cBhvr>
                                    </p:anim>
                                    <p:anim from="(-#ppt_h/2)" to="(#ppt_y)" calcmode="lin" valueType="num">
                                      <p:cBhvr>
                                        <p:cTn id="105" dur="1000" fill="hold">
                                          <p:stCondLst>
                                            <p:cond delay="0"/>
                                          </p:stCondLst>
                                        </p:cTn>
                                        <p:tgtEl>
                                          <p:spTgt spid="10">
                                            <p:txEl>
                                              <p:pRg st="3" end="3"/>
                                            </p:txEl>
                                          </p:spTgt>
                                        </p:tgtEl>
                                        <p:attrNameLst>
                                          <p:attrName>ppt_y</p:attrName>
                                        </p:attrNameLst>
                                      </p:cBhvr>
                                    </p:anim>
                                    <p:animRot by="21600000">
                                      <p:cBhvr>
                                        <p:cTn id="106" dur="1000" fill="hold">
                                          <p:stCondLst>
                                            <p:cond delay="0"/>
                                          </p:stCondLst>
                                        </p:cTn>
                                        <p:tgtEl>
                                          <p:spTgt spid="10">
                                            <p:txEl>
                                              <p:pRg st="3" end="3"/>
                                            </p:txEl>
                                          </p:spTgt>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56" presetClass="entr" presetSubtype="0" fill="hold" grpId="0" nodeType="clickEffect">
                                  <p:stCondLst>
                                    <p:cond delay="0"/>
                                  </p:stCondLst>
                                  <p:iterate type="lt">
                                    <p:tmPct val="10000"/>
                                  </p:iterate>
                                  <p:childTnLst>
                                    <p:set>
                                      <p:cBhvr>
                                        <p:cTn id="110" dur="1" fill="hold">
                                          <p:stCondLst>
                                            <p:cond delay="0"/>
                                          </p:stCondLst>
                                        </p:cTn>
                                        <p:tgtEl>
                                          <p:spTgt spid="10">
                                            <p:txEl>
                                              <p:pRg st="4" end="4"/>
                                            </p:txEl>
                                          </p:spTgt>
                                        </p:tgtEl>
                                        <p:attrNameLst>
                                          <p:attrName>style.visibility</p:attrName>
                                        </p:attrNameLst>
                                      </p:cBhvr>
                                      <p:to>
                                        <p:strVal val="visible"/>
                                      </p:to>
                                    </p:set>
                                    <p:anim by="(-#ppt_w*2)" calcmode="lin" valueType="num">
                                      <p:cBhvr rctx="PPT">
                                        <p:cTn id="111" dur="500" autoRev="1" fill="hold">
                                          <p:stCondLst>
                                            <p:cond delay="0"/>
                                          </p:stCondLst>
                                        </p:cTn>
                                        <p:tgtEl>
                                          <p:spTgt spid="10">
                                            <p:txEl>
                                              <p:pRg st="4" end="4"/>
                                            </p:txEl>
                                          </p:spTgt>
                                        </p:tgtEl>
                                        <p:attrNameLst>
                                          <p:attrName>ppt_w</p:attrName>
                                        </p:attrNameLst>
                                      </p:cBhvr>
                                    </p:anim>
                                    <p:anim by="(#ppt_w*0.50)" calcmode="lin" valueType="num">
                                      <p:cBhvr>
                                        <p:cTn id="112" dur="500" decel="50000" autoRev="1" fill="hold">
                                          <p:stCondLst>
                                            <p:cond delay="0"/>
                                          </p:stCondLst>
                                        </p:cTn>
                                        <p:tgtEl>
                                          <p:spTgt spid="10">
                                            <p:txEl>
                                              <p:pRg st="4" end="4"/>
                                            </p:txEl>
                                          </p:spTgt>
                                        </p:tgtEl>
                                        <p:attrNameLst>
                                          <p:attrName>ppt_x</p:attrName>
                                        </p:attrNameLst>
                                      </p:cBhvr>
                                    </p:anim>
                                    <p:anim from="(-#ppt_h/2)" to="(#ppt_y)" calcmode="lin" valueType="num">
                                      <p:cBhvr>
                                        <p:cTn id="113" dur="1000" fill="hold">
                                          <p:stCondLst>
                                            <p:cond delay="0"/>
                                          </p:stCondLst>
                                        </p:cTn>
                                        <p:tgtEl>
                                          <p:spTgt spid="10">
                                            <p:txEl>
                                              <p:pRg st="4" end="4"/>
                                            </p:txEl>
                                          </p:spTgt>
                                        </p:tgtEl>
                                        <p:attrNameLst>
                                          <p:attrName>ppt_y</p:attrName>
                                        </p:attrNameLst>
                                      </p:cBhvr>
                                    </p:anim>
                                    <p:animRot by="21600000">
                                      <p:cBhvr>
                                        <p:cTn id="114" dur="1000" fill="hold">
                                          <p:stCondLst>
                                            <p:cond delay="0"/>
                                          </p:stCondLst>
                                        </p:cTn>
                                        <p:tgtEl>
                                          <p:spTgt spid="10">
                                            <p:txEl>
                                              <p:pRg st="4" end="4"/>
                                            </p:txEl>
                                          </p:spTgt>
                                        </p:tgtEl>
                                        <p:attrNameLst>
                                          <p:attrName>r</p:attrName>
                                        </p:attrNameLst>
                                      </p:cBhvr>
                                    </p:animRot>
                                  </p:childTnLst>
                                </p:cTn>
                              </p:par>
                            </p:childTnLst>
                          </p:cTn>
                        </p:par>
                      </p:childTnLst>
                    </p:cTn>
                  </p:par>
                  <p:par>
                    <p:cTn id="115" fill="hold">
                      <p:stCondLst>
                        <p:cond delay="indefinite"/>
                      </p:stCondLst>
                      <p:childTnLst>
                        <p:par>
                          <p:cTn id="116" fill="hold">
                            <p:stCondLst>
                              <p:cond delay="0"/>
                            </p:stCondLst>
                            <p:childTnLst>
                              <p:par>
                                <p:cTn id="117" presetID="56" presetClass="entr" presetSubtype="0" fill="hold" grpId="0" nodeType="clickEffect">
                                  <p:stCondLst>
                                    <p:cond delay="0"/>
                                  </p:stCondLst>
                                  <p:iterate type="lt">
                                    <p:tmPct val="10000"/>
                                  </p:iterate>
                                  <p:childTnLst>
                                    <p:set>
                                      <p:cBhvr>
                                        <p:cTn id="118" dur="1" fill="hold">
                                          <p:stCondLst>
                                            <p:cond delay="0"/>
                                          </p:stCondLst>
                                        </p:cTn>
                                        <p:tgtEl>
                                          <p:spTgt spid="10">
                                            <p:txEl>
                                              <p:pRg st="5" end="5"/>
                                            </p:txEl>
                                          </p:spTgt>
                                        </p:tgtEl>
                                        <p:attrNameLst>
                                          <p:attrName>style.visibility</p:attrName>
                                        </p:attrNameLst>
                                      </p:cBhvr>
                                      <p:to>
                                        <p:strVal val="visible"/>
                                      </p:to>
                                    </p:set>
                                    <p:anim by="(-#ppt_w*2)" calcmode="lin" valueType="num">
                                      <p:cBhvr rctx="PPT">
                                        <p:cTn id="119" dur="500" autoRev="1" fill="hold">
                                          <p:stCondLst>
                                            <p:cond delay="0"/>
                                          </p:stCondLst>
                                        </p:cTn>
                                        <p:tgtEl>
                                          <p:spTgt spid="10">
                                            <p:txEl>
                                              <p:pRg st="5" end="5"/>
                                            </p:txEl>
                                          </p:spTgt>
                                        </p:tgtEl>
                                        <p:attrNameLst>
                                          <p:attrName>ppt_w</p:attrName>
                                        </p:attrNameLst>
                                      </p:cBhvr>
                                    </p:anim>
                                    <p:anim by="(#ppt_w*0.50)" calcmode="lin" valueType="num">
                                      <p:cBhvr>
                                        <p:cTn id="120" dur="500" decel="50000" autoRev="1" fill="hold">
                                          <p:stCondLst>
                                            <p:cond delay="0"/>
                                          </p:stCondLst>
                                        </p:cTn>
                                        <p:tgtEl>
                                          <p:spTgt spid="10">
                                            <p:txEl>
                                              <p:pRg st="5" end="5"/>
                                            </p:txEl>
                                          </p:spTgt>
                                        </p:tgtEl>
                                        <p:attrNameLst>
                                          <p:attrName>ppt_x</p:attrName>
                                        </p:attrNameLst>
                                      </p:cBhvr>
                                    </p:anim>
                                    <p:anim from="(-#ppt_h/2)" to="(#ppt_y)" calcmode="lin" valueType="num">
                                      <p:cBhvr>
                                        <p:cTn id="121" dur="1000" fill="hold">
                                          <p:stCondLst>
                                            <p:cond delay="0"/>
                                          </p:stCondLst>
                                        </p:cTn>
                                        <p:tgtEl>
                                          <p:spTgt spid="10">
                                            <p:txEl>
                                              <p:pRg st="5" end="5"/>
                                            </p:txEl>
                                          </p:spTgt>
                                        </p:tgtEl>
                                        <p:attrNameLst>
                                          <p:attrName>ppt_y</p:attrName>
                                        </p:attrNameLst>
                                      </p:cBhvr>
                                    </p:anim>
                                    <p:animRot by="21600000">
                                      <p:cBhvr>
                                        <p:cTn id="122" dur="1000" fill="hold">
                                          <p:stCondLst>
                                            <p:cond delay="0"/>
                                          </p:stCondLst>
                                        </p:cTn>
                                        <p:tgtEl>
                                          <p:spTgt spid="10">
                                            <p:txEl>
                                              <p:pRg st="5" end="5"/>
                                            </p:txEl>
                                          </p:spTgt>
                                        </p:tgtEl>
                                        <p:attrNameLst>
                                          <p:attrName>r</p:attrName>
                                        </p:attrNameLst>
                                      </p:cBhvr>
                                    </p:animRot>
                                  </p:childTnLst>
                                </p:cTn>
                              </p:par>
                            </p:childTnLst>
                          </p:cTn>
                        </p:par>
                      </p:childTnLst>
                    </p:cTn>
                  </p:par>
                  <p:par>
                    <p:cTn id="123" fill="hold">
                      <p:stCondLst>
                        <p:cond delay="indefinite"/>
                      </p:stCondLst>
                      <p:childTnLst>
                        <p:par>
                          <p:cTn id="124" fill="hold">
                            <p:stCondLst>
                              <p:cond delay="0"/>
                            </p:stCondLst>
                            <p:childTnLst>
                              <p:par>
                                <p:cTn id="125" presetID="56" presetClass="entr" presetSubtype="0" fill="hold" grpId="0" nodeType="clickEffect">
                                  <p:stCondLst>
                                    <p:cond delay="0"/>
                                  </p:stCondLst>
                                  <p:iterate type="lt">
                                    <p:tmPct val="10000"/>
                                  </p:iterate>
                                  <p:childTnLst>
                                    <p:set>
                                      <p:cBhvr>
                                        <p:cTn id="126" dur="1" fill="hold">
                                          <p:stCondLst>
                                            <p:cond delay="0"/>
                                          </p:stCondLst>
                                        </p:cTn>
                                        <p:tgtEl>
                                          <p:spTgt spid="10">
                                            <p:txEl>
                                              <p:pRg st="6" end="6"/>
                                            </p:txEl>
                                          </p:spTgt>
                                        </p:tgtEl>
                                        <p:attrNameLst>
                                          <p:attrName>style.visibility</p:attrName>
                                        </p:attrNameLst>
                                      </p:cBhvr>
                                      <p:to>
                                        <p:strVal val="visible"/>
                                      </p:to>
                                    </p:set>
                                    <p:anim by="(-#ppt_w*2)" calcmode="lin" valueType="num">
                                      <p:cBhvr rctx="PPT">
                                        <p:cTn id="127" dur="500" autoRev="1" fill="hold">
                                          <p:stCondLst>
                                            <p:cond delay="0"/>
                                          </p:stCondLst>
                                        </p:cTn>
                                        <p:tgtEl>
                                          <p:spTgt spid="10">
                                            <p:txEl>
                                              <p:pRg st="6" end="6"/>
                                            </p:txEl>
                                          </p:spTgt>
                                        </p:tgtEl>
                                        <p:attrNameLst>
                                          <p:attrName>ppt_w</p:attrName>
                                        </p:attrNameLst>
                                      </p:cBhvr>
                                    </p:anim>
                                    <p:anim by="(#ppt_w*0.50)" calcmode="lin" valueType="num">
                                      <p:cBhvr>
                                        <p:cTn id="128" dur="500" decel="50000" autoRev="1" fill="hold">
                                          <p:stCondLst>
                                            <p:cond delay="0"/>
                                          </p:stCondLst>
                                        </p:cTn>
                                        <p:tgtEl>
                                          <p:spTgt spid="10">
                                            <p:txEl>
                                              <p:pRg st="6" end="6"/>
                                            </p:txEl>
                                          </p:spTgt>
                                        </p:tgtEl>
                                        <p:attrNameLst>
                                          <p:attrName>ppt_x</p:attrName>
                                        </p:attrNameLst>
                                      </p:cBhvr>
                                    </p:anim>
                                    <p:anim from="(-#ppt_h/2)" to="(#ppt_y)" calcmode="lin" valueType="num">
                                      <p:cBhvr>
                                        <p:cTn id="129" dur="1000" fill="hold">
                                          <p:stCondLst>
                                            <p:cond delay="0"/>
                                          </p:stCondLst>
                                        </p:cTn>
                                        <p:tgtEl>
                                          <p:spTgt spid="10">
                                            <p:txEl>
                                              <p:pRg st="6" end="6"/>
                                            </p:txEl>
                                          </p:spTgt>
                                        </p:tgtEl>
                                        <p:attrNameLst>
                                          <p:attrName>ppt_y</p:attrName>
                                        </p:attrNameLst>
                                      </p:cBhvr>
                                    </p:anim>
                                    <p:animRot by="21600000">
                                      <p:cBhvr>
                                        <p:cTn id="130" dur="1000" fill="hold">
                                          <p:stCondLst>
                                            <p:cond delay="0"/>
                                          </p:stCondLst>
                                        </p:cTn>
                                        <p:tgtEl>
                                          <p:spTgt spid="10">
                                            <p:txEl>
                                              <p:pRg st="6" end="6"/>
                                            </p:txEl>
                                          </p:spTgt>
                                        </p:tgtEl>
                                        <p:attrNameLst>
                                          <p:attrName>r</p:attrName>
                                        </p:attrNameLst>
                                      </p:cBhvr>
                                    </p:animRot>
                                  </p:childTnLst>
                                </p:cTn>
                              </p:par>
                            </p:childTnLst>
                          </p:cTn>
                        </p:par>
                      </p:childTnLst>
                    </p:cTn>
                  </p:par>
                  <p:par>
                    <p:cTn id="131" fill="hold">
                      <p:stCondLst>
                        <p:cond delay="indefinite"/>
                      </p:stCondLst>
                      <p:childTnLst>
                        <p:par>
                          <p:cTn id="132" fill="hold">
                            <p:stCondLst>
                              <p:cond delay="0"/>
                            </p:stCondLst>
                            <p:childTnLst>
                              <p:par>
                                <p:cTn id="133" presetID="56" presetClass="entr" presetSubtype="0" fill="hold" grpId="0" nodeType="clickEffect">
                                  <p:stCondLst>
                                    <p:cond delay="0"/>
                                  </p:stCondLst>
                                  <p:iterate type="lt">
                                    <p:tmPct val="10000"/>
                                  </p:iterate>
                                  <p:childTnLst>
                                    <p:set>
                                      <p:cBhvr>
                                        <p:cTn id="134" dur="1" fill="hold">
                                          <p:stCondLst>
                                            <p:cond delay="0"/>
                                          </p:stCondLst>
                                        </p:cTn>
                                        <p:tgtEl>
                                          <p:spTgt spid="10">
                                            <p:txEl>
                                              <p:pRg st="7" end="7"/>
                                            </p:txEl>
                                          </p:spTgt>
                                        </p:tgtEl>
                                        <p:attrNameLst>
                                          <p:attrName>style.visibility</p:attrName>
                                        </p:attrNameLst>
                                      </p:cBhvr>
                                      <p:to>
                                        <p:strVal val="visible"/>
                                      </p:to>
                                    </p:set>
                                    <p:anim by="(-#ppt_w*2)" calcmode="lin" valueType="num">
                                      <p:cBhvr rctx="PPT">
                                        <p:cTn id="135" dur="500" autoRev="1" fill="hold">
                                          <p:stCondLst>
                                            <p:cond delay="0"/>
                                          </p:stCondLst>
                                        </p:cTn>
                                        <p:tgtEl>
                                          <p:spTgt spid="10">
                                            <p:txEl>
                                              <p:pRg st="7" end="7"/>
                                            </p:txEl>
                                          </p:spTgt>
                                        </p:tgtEl>
                                        <p:attrNameLst>
                                          <p:attrName>ppt_w</p:attrName>
                                        </p:attrNameLst>
                                      </p:cBhvr>
                                    </p:anim>
                                    <p:anim by="(#ppt_w*0.50)" calcmode="lin" valueType="num">
                                      <p:cBhvr>
                                        <p:cTn id="136" dur="500" decel="50000" autoRev="1" fill="hold">
                                          <p:stCondLst>
                                            <p:cond delay="0"/>
                                          </p:stCondLst>
                                        </p:cTn>
                                        <p:tgtEl>
                                          <p:spTgt spid="10">
                                            <p:txEl>
                                              <p:pRg st="7" end="7"/>
                                            </p:txEl>
                                          </p:spTgt>
                                        </p:tgtEl>
                                        <p:attrNameLst>
                                          <p:attrName>ppt_x</p:attrName>
                                        </p:attrNameLst>
                                      </p:cBhvr>
                                    </p:anim>
                                    <p:anim from="(-#ppt_h/2)" to="(#ppt_y)" calcmode="lin" valueType="num">
                                      <p:cBhvr>
                                        <p:cTn id="137" dur="1000" fill="hold">
                                          <p:stCondLst>
                                            <p:cond delay="0"/>
                                          </p:stCondLst>
                                        </p:cTn>
                                        <p:tgtEl>
                                          <p:spTgt spid="10">
                                            <p:txEl>
                                              <p:pRg st="7" end="7"/>
                                            </p:txEl>
                                          </p:spTgt>
                                        </p:tgtEl>
                                        <p:attrNameLst>
                                          <p:attrName>ppt_y</p:attrName>
                                        </p:attrNameLst>
                                      </p:cBhvr>
                                    </p:anim>
                                    <p:animRot by="21600000">
                                      <p:cBhvr>
                                        <p:cTn id="138" dur="1000" fill="hold">
                                          <p:stCondLst>
                                            <p:cond delay="0"/>
                                          </p:stCondLst>
                                        </p:cTn>
                                        <p:tgtEl>
                                          <p:spTgt spid="10">
                                            <p:txEl>
                                              <p:pRg st="7" end="7"/>
                                            </p:txEl>
                                          </p:spTgt>
                                        </p:tgtEl>
                                        <p:attrNameLst>
                                          <p:attrName>r</p:attrName>
                                        </p:attrNameLst>
                                      </p:cBhvr>
                                    </p:animRot>
                                  </p:childTnLst>
                                </p:cTn>
                              </p:par>
                            </p:childTnLst>
                          </p:cTn>
                        </p:par>
                      </p:childTnLst>
                    </p:cTn>
                  </p:par>
                  <p:par>
                    <p:cTn id="139" fill="hold">
                      <p:stCondLst>
                        <p:cond delay="indefinite"/>
                      </p:stCondLst>
                      <p:childTnLst>
                        <p:par>
                          <p:cTn id="140" fill="hold">
                            <p:stCondLst>
                              <p:cond delay="0"/>
                            </p:stCondLst>
                            <p:childTnLst>
                              <p:par>
                                <p:cTn id="141" presetID="56" presetClass="entr" presetSubtype="0" fill="hold" grpId="0" nodeType="clickEffect">
                                  <p:stCondLst>
                                    <p:cond delay="0"/>
                                  </p:stCondLst>
                                  <p:iterate type="lt">
                                    <p:tmPct val="10000"/>
                                  </p:iterate>
                                  <p:childTnLst>
                                    <p:set>
                                      <p:cBhvr>
                                        <p:cTn id="142" dur="1" fill="hold">
                                          <p:stCondLst>
                                            <p:cond delay="0"/>
                                          </p:stCondLst>
                                        </p:cTn>
                                        <p:tgtEl>
                                          <p:spTgt spid="10">
                                            <p:txEl>
                                              <p:pRg st="8" end="8"/>
                                            </p:txEl>
                                          </p:spTgt>
                                        </p:tgtEl>
                                        <p:attrNameLst>
                                          <p:attrName>style.visibility</p:attrName>
                                        </p:attrNameLst>
                                      </p:cBhvr>
                                      <p:to>
                                        <p:strVal val="visible"/>
                                      </p:to>
                                    </p:set>
                                    <p:anim by="(-#ppt_w*2)" calcmode="lin" valueType="num">
                                      <p:cBhvr rctx="PPT">
                                        <p:cTn id="143" dur="500" autoRev="1" fill="hold">
                                          <p:stCondLst>
                                            <p:cond delay="0"/>
                                          </p:stCondLst>
                                        </p:cTn>
                                        <p:tgtEl>
                                          <p:spTgt spid="10">
                                            <p:txEl>
                                              <p:pRg st="8" end="8"/>
                                            </p:txEl>
                                          </p:spTgt>
                                        </p:tgtEl>
                                        <p:attrNameLst>
                                          <p:attrName>ppt_w</p:attrName>
                                        </p:attrNameLst>
                                      </p:cBhvr>
                                    </p:anim>
                                    <p:anim by="(#ppt_w*0.50)" calcmode="lin" valueType="num">
                                      <p:cBhvr>
                                        <p:cTn id="144" dur="500" decel="50000" autoRev="1" fill="hold">
                                          <p:stCondLst>
                                            <p:cond delay="0"/>
                                          </p:stCondLst>
                                        </p:cTn>
                                        <p:tgtEl>
                                          <p:spTgt spid="10">
                                            <p:txEl>
                                              <p:pRg st="8" end="8"/>
                                            </p:txEl>
                                          </p:spTgt>
                                        </p:tgtEl>
                                        <p:attrNameLst>
                                          <p:attrName>ppt_x</p:attrName>
                                        </p:attrNameLst>
                                      </p:cBhvr>
                                    </p:anim>
                                    <p:anim from="(-#ppt_h/2)" to="(#ppt_y)" calcmode="lin" valueType="num">
                                      <p:cBhvr>
                                        <p:cTn id="145" dur="1000" fill="hold">
                                          <p:stCondLst>
                                            <p:cond delay="0"/>
                                          </p:stCondLst>
                                        </p:cTn>
                                        <p:tgtEl>
                                          <p:spTgt spid="10">
                                            <p:txEl>
                                              <p:pRg st="8" end="8"/>
                                            </p:txEl>
                                          </p:spTgt>
                                        </p:tgtEl>
                                        <p:attrNameLst>
                                          <p:attrName>ppt_y</p:attrName>
                                        </p:attrNameLst>
                                      </p:cBhvr>
                                    </p:anim>
                                    <p:animRot by="21600000">
                                      <p:cBhvr>
                                        <p:cTn id="146" dur="1000" fill="hold">
                                          <p:stCondLst>
                                            <p:cond delay="0"/>
                                          </p:stCondLst>
                                        </p:cTn>
                                        <p:tgtEl>
                                          <p:spTgt spid="10">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ster-CarpenterHands_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Título 7"/>
          <p:cNvSpPr>
            <a:spLocks noGrp="1"/>
          </p:cNvSpPr>
          <p:nvPr>
            <p:ph type="title"/>
          </p:nvPr>
        </p:nvSpPr>
        <p:spPr/>
        <p:txBody>
          <a:bodyPr>
            <a:normAutofit/>
          </a:bodyPr>
          <a:lstStyle/>
          <a:p>
            <a:r>
              <a:rPr lang="es-MX" b="1" dirty="0">
                <a:ln>
                  <a:solidFill>
                    <a:schemeClr val="tx1"/>
                  </a:solidFill>
                </a:ln>
                <a:solidFill>
                  <a:schemeClr val="bg1"/>
                </a:solidFill>
              </a:rPr>
              <a:t>Discipulado en Grupos Pequeños</a:t>
            </a:r>
            <a:endParaRPr lang="es-ES" dirty="0"/>
          </a:p>
        </p:txBody>
      </p:sp>
      <p:sp>
        <p:nvSpPr>
          <p:cNvPr id="9" name="Marcador de contenido 8"/>
          <p:cNvSpPr>
            <a:spLocks noGrp="1"/>
          </p:cNvSpPr>
          <p:nvPr>
            <p:ph sz="half" idx="1"/>
          </p:nvPr>
        </p:nvSpPr>
        <p:spPr>
          <a:xfrm>
            <a:off x="683568" y="1628800"/>
            <a:ext cx="3466728" cy="4896544"/>
          </a:xfrm>
        </p:spPr>
        <p:txBody>
          <a:bodyPr>
            <a:normAutofit/>
          </a:bodyPr>
          <a:lstStyle/>
          <a:p>
            <a:pPr marL="0" indent="0">
              <a:buNone/>
            </a:pPr>
            <a:r>
              <a:rPr lang="es-MX" b="1" dirty="0">
                <a:ln>
                  <a:solidFill>
                    <a:schemeClr val="tx1"/>
                  </a:solidFill>
                </a:ln>
                <a:solidFill>
                  <a:schemeClr val="bg1"/>
                </a:solidFill>
              </a:rPr>
              <a:t>19)  262.144</a:t>
            </a:r>
          </a:p>
          <a:p>
            <a:pPr marL="0" indent="0">
              <a:buNone/>
            </a:pPr>
            <a:r>
              <a:rPr lang="es-MX" b="1" dirty="0">
                <a:ln>
                  <a:solidFill>
                    <a:schemeClr val="tx1"/>
                  </a:solidFill>
                </a:ln>
                <a:solidFill>
                  <a:schemeClr val="bg1"/>
                </a:solidFill>
              </a:rPr>
              <a:t>20)  524.288</a:t>
            </a:r>
          </a:p>
          <a:p>
            <a:pPr marL="0" indent="0">
              <a:buNone/>
            </a:pPr>
            <a:r>
              <a:rPr lang="es-MX" b="1" dirty="0">
                <a:ln>
                  <a:solidFill>
                    <a:schemeClr val="tx1"/>
                  </a:solidFill>
                </a:ln>
                <a:solidFill>
                  <a:schemeClr val="bg1"/>
                </a:solidFill>
              </a:rPr>
              <a:t>21)  1.048.576</a:t>
            </a:r>
          </a:p>
          <a:p>
            <a:pPr marL="0" indent="0">
              <a:buNone/>
            </a:pPr>
            <a:r>
              <a:rPr lang="es-MX" b="1" dirty="0">
                <a:ln>
                  <a:solidFill>
                    <a:schemeClr val="tx1"/>
                  </a:solidFill>
                </a:ln>
                <a:solidFill>
                  <a:schemeClr val="bg1"/>
                </a:solidFill>
              </a:rPr>
              <a:t>22)  2.097.152</a:t>
            </a:r>
          </a:p>
          <a:p>
            <a:pPr marL="0" indent="0">
              <a:buNone/>
            </a:pPr>
            <a:r>
              <a:rPr lang="es-MX" b="1" dirty="0">
                <a:ln>
                  <a:solidFill>
                    <a:schemeClr val="tx1"/>
                  </a:solidFill>
                </a:ln>
                <a:solidFill>
                  <a:schemeClr val="bg1"/>
                </a:solidFill>
              </a:rPr>
              <a:t>23)  4.194.304</a:t>
            </a:r>
          </a:p>
          <a:p>
            <a:pPr marL="0" indent="0">
              <a:buNone/>
            </a:pPr>
            <a:r>
              <a:rPr lang="es-MX" b="1" dirty="0">
                <a:ln>
                  <a:solidFill>
                    <a:schemeClr val="tx1"/>
                  </a:solidFill>
                </a:ln>
                <a:solidFill>
                  <a:schemeClr val="bg1"/>
                </a:solidFill>
              </a:rPr>
              <a:t>24)  8.388.608</a:t>
            </a:r>
          </a:p>
          <a:p>
            <a:pPr marL="0" indent="0">
              <a:buNone/>
            </a:pPr>
            <a:r>
              <a:rPr lang="es-MX" b="1" dirty="0">
                <a:ln>
                  <a:solidFill>
                    <a:schemeClr val="tx1"/>
                  </a:solidFill>
                </a:ln>
                <a:solidFill>
                  <a:schemeClr val="bg1"/>
                </a:solidFill>
              </a:rPr>
              <a:t>25)  16.777.216</a:t>
            </a:r>
          </a:p>
          <a:p>
            <a:pPr marL="0" indent="0">
              <a:buNone/>
            </a:pPr>
            <a:r>
              <a:rPr lang="es-MX" b="1" dirty="0">
                <a:ln>
                  <a:solidFill>
                    <a:schemeClr val="tx1"/>
                  </a:solidFill>
                </a:ln>
                <a:solidFill>
                  <a:schemeClr val="bg1"/>
                </a:solidFill>
              </a:rPr>
              <a:t>26)  33.554.432</a:t>
            </a:r>
          </a:p>
          <a:p>
            <a:pPr marL="514350" indent="-514350">
              <a:buAutoNum type="arabicParenR" startAt="27"/>
            </a:pPr>
            <a:r>
              <a:rPr lang="es-MX" b="1" dirty="0">
                <a:ln>
                  <a:solidFill>
                    <a:schemeClr val="tx1"/>
                  </a:solidFill>
                </a:ln>
                <a:solidFill>
                  <a:schemeClr val="bg1"/>
                </a:solidFill>
              </a:rPr>
              <a:t>67.108.864</a:t>
            </a:r>
          </a:p>
          <a:p>
            <a:pPr marL="0" indent="0">
              <a:buNone/>
            </a:pPr>
            <a:endParaRPr lang="es-MX" b="1" dirty="0">
              <a:ln>
                <a:solidFill>
                  <a:schemeClr val="tx1"/>
                </a:solidFill>
              </a:ln>
              <a:solidFill>
                <a:schemeClr val="bg1"/>
              </a:solidFill>
            </a:endParaRPr>
          </a:p>
        </p:txBody>
      </p:sp>
      <p:sp>
        <p:nvSpPr>
          <p:cNvPr id="10" name="Marcador de contenido 9"/>
          <p:cNvSpPr>
            <a:spLocks noGrp="1"/>
          </p:cNvSpPr>
          <p:nvPr>
            <p:ph sz="half" idx="2"/>
          </p:nvPr>
        </p:nvSpPr>
        <p:spPr>
          <a:xfrm>
            <a:off x="3779912" y="1628800"/>
            <a:ext cx="5184576" cy="5400600"/>
          </a:xfrm>
        </p:spPr>
        <p:txBody>
          <a:bodyPr>
            <a:normAutofit/>
          </a:bodyPr>
          <a:lstStyle/>
          <a:p>
            <a:pPr marL="0" indent="0">
              <a:buNone/>
            </a:pPr>
            <a:r>
              <a:rPr lang="es-MX" b="1" dirty="0">
                <a:ln>
                  <a:solidFill>
                    <a:schemeClr val="tx1"/>
                  </a:solidFill>
                </a:ln>
                <a:solidFill>
                  <a:schemeClr val="bg1"/>
                </a:solidFill>
              </a:rPr>
              <a:t>28)  134.217.728</a:t>
            </a:r>
          </a:p>
          <a:p>
            <a:pPr marL="514350" indent="-514350">
              <a:buAutoNum type="arabicParenR" startAt="29"/>
            </a:pPr>
            <a:r>
              <a:rPr lang="es-MX" b="1" dirty="0">
                <a:ln>
                  <a:solidFill>
                    <a:schemeClr val="tx1"/>
                  </a:solidFill>
                </a:ln>
                <a:solidFill>
                  <a:schemeClr val="bg1"/>
                </a:solidFill>
              </a:rPr>
              <a:t> 268.435.456</a:t>
            </a:r>
          </a:p>
          <a:p>
            <a:pPr marL="514350" indent="-514350">
              <a:buAutoNum type="arabicParenR" startAt="29"/>
            </a:pPr>
            <a:r>
              <a:rPr lang="es-MX" b="1" dirty="0">
                <a:ln>
                  <a:solidFill>
                    <a:schemeClr val="tx1"/>
                  </a:solidFill>
                </a:ln>
                <a:solidFill>
                  <a:schemeClr val="bg1"/>
                </a:solidFill>
              </a:rPr>
              <a:t>  536.870.912</a:t>
            </a:r>
          </a:p>
          <a:p>
            <a:pPr marL="514350" indent="-514350">
              <a:buAutoNum type="arabicParenR" startAt="29"/>
            </a:pPr>
            <a:r>
              <a:rPr lang="es-MX" b="1" dirty="0">
                <a:ln>
                  <a:solidFill>
                    <a:schemeClr val="tx1"/>
                  </a:solidFill>
                </a:ln>
                <a:solidFill>
                  <a:schemeClr val="bg1"/>
                </a:solidFill>
              </a:rPr>
              <a:t>  1.073741.284</a:t>
            </a:r>
          </a:p>
          <a:p>
            <a:pPr marL="514350" indent="-514350">
              <a:buAutoNum type="arabicParenR" startAt="29"/>
            </a:pPr>
            <a:r>
              <a:rPr lang="es-MX" b="1" dirty="0">
                <a:ln>
                  <a:solidFill>
                    <a:schemeClr val="tx1"/>
                  </a:solidFill>
                </a:ln>
                <a:solidFill>
                  <a:schemeClr val="bg1"/>
                </a:solidFill>
              </a:rPr>
              <a:t>  2.147.483.648</a:t>
            </a:r>
          </a:p>
          <a:p>
            <a:pPr marL="514350" indent="-514350">
              <a:buAutoNum type="arabicParenR" startAt="29"/>
            </a:pPr>
            <a:r>
              <a:rPr lang="es-MX" b="1" dirty="0">
                <a:ln>
                  <a:solidFill>
                    <a:schemeClr val="tx1"/>
                  </a:solidFill>
                </a:ln>
                <a:solidFill>
                  <a:schemeClr val="bg1"/>
                </a:solidFill>
              </a:rPr>
              <a:t>  4.294.967.296</a:t>
            </a:r>
          </a:p>
          <a:p>
            <a:pPr marL="514350" indent="-514350">
              <a:buAutoNum type="arabicParenR" startAt="29"/>
            </a:pPr>
            <a:r>
              <a:rPr lang="es-MX" b="1" dirty="0">
                <a:ln>
                  <a:solidFill>
                    <a:schemeClr val="tx1"/>
                  </a:solidFill>
                </a:ln>
                <a:solidFill>
                  <a:schemeClr val="bg1"/>
                </a:solidFill>
              </a:rPr>
              <a:t>  8.589.934.592</a:t>
            </a:r>
          </a:p>
          <a:p>
            <a:pPr marL="0" indent="0">
              <a:buNone/>
            </a:pPr>
            <a:endParaRPr lang="es-MX" b="1" dirty="0">
              <a:ln>
                <a:solidFill>
                  <a:schemeClr val="tx1"/>
                </a:solidFill>
              </a:ln>
              <a:solidFill>
                <a:schemeClr val="bg1"/>
              </a:solidFill>
            </a:endParaRPr>
          </a:p>
          <a:p>
            <a:pPr marL="0" indent="0">
              <a:buNone/>
            </a:pPr>
            <a:r>
              <a:rPr lang="es-MX" b="1" dirty="0">
                <a:ln>
                  <a:solidFill>
                    <a:schemeClr val="tx1"/>
                  </a:solidFill>
                </a:ln>
                <a:solidFill>
                  <a:schemeClr val="bg1"/>
                </a:solidFill>
              </a:rPr>
              <a:t>64) 126.361.000.000.000.528.115</a:t>
            </a:r>
          </a:p>
          <a:p>
            <a:pPr marL="514350" indent="-514350">
              <a:buAutoNum type="arabicParenR" startAt="29"/>
            </a:pPr>
            <a:endParaRPr lang="es-MX" b="1" dirty="0">
              <a:ln>
                <a:solidFill>
                  <a:schemeClr val="tx1"/>
                </a:solidFill>
              </a:ln>
              <a:solidFill>
                <a:schemeClr val="bg1"/>
              </a:solidFill>
            </a:endParaRPr>
          </a:p>
          <a:p>
            <a:pPr marL="0" indent="0">
              <a:buNone/>
            </a:pPr>
            <a:endParaRPr lang="es-MX" b="1" dirty="0">
              <a:ln>
                <a:solidFill>
                  <a:schemeClr val="tx1"/>
                </a:solidFill>
              </a:ln>
              <a:solidFill>
                <a:schemeClr val="bg1"/>
              </a:solidFill>
            </a:endParaRPr>
          </a:p>
          <a:p>
            <a:pPr marL="514350" indent="-514350">
              <a:buAutoNum type="arabicParenR" startAt="16"/>
            </a:pPr>
            <a:endParaRPr lang="es-MX" b="1" dirty="0">
              <a:ln>
                <a:solidFill>
                  <a:schemeClr val="tx1"/>
                </a:solidFill>
              </a:ln>
              <a:solidFill>
                <a:schemeClr val="bg1"/>
              </a:solidFill>
            </a:endParaRPr>
          </a:p>
          <a:p>
            <a:endParaRPr lang="es-ES" dirty="0"/>
          </a:p>
        </p:txBody>
      </p:sp>
      <p:sp>
        <p:nvSpPr>
          <p:cNvPr id="11" name="Rectángulo 10"/>
          <p:cNvSpPr/>
          <p:nvPr/>
        </p:nvSpPr>
        <p:spPr>
          <a:xfrm>
            <a:off x="2051720" y="1556792"/>
            <a:ext cx="2088232" cy="861774"/>
          </a:xfrm>
          <a:prstGeom prst="rect">
            <a:avLst/>
          </a:prstGeom>
        </p:spPr>
        <p:txBody>
          <a:bodyPr wrap="square">
            <a:spAutoFit/>
          </a:bodyPr>
          <a:lstStyle/>
          <a:p>
            <a:endParaRPr lang="es-MX" sz="3200" b="1" dirty="0">
              <a:ln>
                <a:solidFill>
                  <a:schemeClr val="tx1"/>
                </a:solidFill>
              </a:ln>
              <a:solidFill>
                <a:schemeClr val="bg1"/>
              </a:solidFill>
            </a:endParaRPr>
          </a:p>
          <a:p>
            <a:endParaRPr lang="es-ES" dirty="0"/>
          </a:p>
        </p:txBody>
      </p:sp>
    </p:spTree>
    <p:extLst>
      <p:ext uri="{BB962C8B-B14F-4D97-AF65-F5344CB8AC3E}">
        <p14:creationId xmlns:p14="http://schemas.microsoft.com/office/powerpoint/2010/main" val="33263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9">
                                            <p:txEl>
                                              <p:pRg st="0" end="0"/>
                                            </p:txEl>
                                          </p:spTgt>
                                        </p:tgtEl>
                                        <p:attrNameLst>
                                          <p:attrName>ppt_w</p:attrName>
                                        </p:attrNameLst>
                                      </p:cBhvr>
                                    </p:anim>
                                    <p:anim by="(#ppt_w*0.50)" calcmode="lin" valueType="num">
                                      <p:cBhvr>
                                        <p:cTn id="8" dur="500" decel="50000" autoRev="1" fill="hold">
                                          <p:stCondLst>
                                            <p:cond delay="0"/>
                                          </p:stCondLst>
                                        </p:cTn>
                                        <p:tgtEl>
                                          <p:spTgt spid="9">
                                            <p:txEl>
                                              <p:pRg st="0" end="0"/>
                                            </p:txEl>
                                          </p:spTgt>
                                        </p:tgtEl>
                                        <p:attrNameLst>
                                          <p:attrName>ppt_x</p:attrName>
                                        </p:attrNameLst>
                                      </p:cBhvr>
                                    </p:anim>
                                    <p:anim from="(-#ppt_h/2)" to="(#ppt_y)" calcmode="lin" valueType="num">
                                      <p:cBhvr>
                                        <p:cTn id="9" dur="1000" fill="hold">
                                          <p:stCondLst>
                                            <p:cond delay="0"/>
                                          </p:stCondLst>
                                        </p:cTn>
                                        <p:tgtEl>
                                          <p:spTgt spid="9">
                                            <p:txEl>
                                              <p:pRg st="0" end="0"/>
                                            </p:txEl>
                                          </p:spTgt>
                                        </p:tgtEl>
                                        <p:attrNameLst>
                                          <p:attrName>ppt_y</p:attrName>
                                        </p:attrNameLst>
                                      </p:cBhvr>
                                    </p:anim>
                                    <p:animRot by="21600000">
                                      <p:cBhvr>
                                        <p:cTn id="10" dur="1000" fill="hold">
                                          <p:stCondLst>
                                            <p:cond delay="0"/>
                                          </p:stCondLst>
                                        </p:cTn>
                                        <p:tgtEl>
                                          <p:spTgt spid="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9">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9">
                                            <p:txEl>
                                              <p:pRg st="1" end="1"/>
                                            </p:txEl>
                                          </p:spTgt>
                                        </p:tgtEl>
                                        <p:attrNameLst>
                                          <p:attrName>ppt_w</p:attrName>
                                        </p:attrNameLst>
                                      </p:cBhvr>
                                    </p:anim>
                                    <p:anim by="(#ppt_w*0.50)" calcmode="lin" valueType="num">
                                      <p:cBhvr>
                                        <p:cTn id="16" dur="500" decel="50000" autoRev="1" fill="hold">
                                          <p:stCondLst>
                                            <p:cond delay="0"/>
                                          </p:stCondLst>
                                        </p:cTn>
                                        <p:tgtEl>
                                          <p:spTgt spid="9">
                                            <p:txEl>
                                              <p:pRg st="1" end="1"/>
                                            </p:txEl>
                                          </p:spTgt>
                                        </p:tgtEl>
                                        <p:attrNameLst>
                                          <p:attrName>ppt_x</p:attrName>
                                        </p:attrNameLst>
                                      </p:cBhvr>
                                    </p:anim>
                                    <p:anim from="(-#ppt_h/2)" to="(#ppt_y)" calcmode="lin" valueType="num">
                                      <p:cBhvr>
                                        <p:cTn id="17" dur="1000" fill="hold">
                                          <p:stCondLst>
                                            <p:cond delay="0"/>
                                          </p:stCondLst>
                                        </p:cTn>
                                        <p:tgtEl>
                                          <p:spTgt spid="9">
                                            <p:txEl>
                                              <p:pRg st="1" end="1"/>
                                            </p:txEl>
                                          </p:spTgt>
                                        </p:tgtEl>
                                        <p:attrNameLst>
                                          <p:attrName>ppt_y</p:attrName>
                                        </p:attrNameLst>
                                      </p:cBhvr>
                                    </p:anim>
                                    <p:animRot by="21600000">
                                      <p:cBhvr>
                                        <p:cTn id="18" dur="1000" fill="hold">
                                          <p:stCondLst>
                                            <p:cond delay="0"/>
                                          </p:stCondLst>
                                        </p:cTn>
                                        <p:tgtEl>
                                          <p:spTgt spid="9">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9">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9">
                                            <p:txEl>
                                              <p:pRg st="2" end="2"/>
                                            </p:txEl>
                                          </p:spTgt>
                                        </p:tgtEl>
                                        <p:attrNameLst>
                                          <p:attrName>ppt_w</p:attrName>
                                        </p:attrNameLst>
                                      </p:cBhvr>
                                    </p:anim>
                                    <p:anim by="(#ppt_w*0.50)" calcmode="lin" valueType="num">
                                      <p:cBhvr>
                                        <p:cTn id="24" dur="500" decel="50000" autoRev="1" fill="hold">
                                          <p:stCondLst>
                                            <p:cond delay="0"/>
                                          </p:stCondLst>
                                        </p:cTn>
                                        <p:tgtEl>
                                          <p:spTgt spid="9">
                                            <p:txEl>
                                              <p:pRg st="2" end="2"/>
                                            </p:txEl>
                                          </p:spTgt>
                                        </p:tgtEl>
                                        <p:attrNameLst>
                                          <p:attrName>ppt_x</p:attrName>
                                        </p:attrNameLst>
                                      </p:cBhvr>
                                    </p:anim>
                                    <p:anim from="(-#ppt_h/2)" to="(#ppt_y)" calcmode="lin" valueType="num">
                                      <p:cBhvr>
                                        <p:cTn id="25" dur="1000" fill="hold">
                                          <p:stCondLst>
                                            <p:cond delay="0"/>
                                          </p:stCondLst>
                                        </p:cTn>
                                        <p:tgtEl>
                                          <p:spTgt spid="9">
                                            <p:txEl>
                                              <p:pRg st="2" end="2"/>
                                            </p:txEl>
                                          </p:spTgt>
                                        </p:tgtEl>
                                        <p:attrNameLst>
                                          <p:attrName>ppt_y</p:attrName>
                                        </p:attrNameLst>
                                      </p:cBhvr>
                                    </p:anim>
                                    <p:animRot by="21600000">
                                      <p:cBhvr>
                                        <p:cTn id="26" dur="1000" fill="hold">
                                          <p:stCondLst>
                                            <p:cond delay="0"/>
                                          </p:stCondLst>
                                        </p:cTn>
                                        <p:tgtEl>
                                          <p:spTgt spid="9">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9">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9">
                                            <p:txEl>
                                              <p:pRg st="3" end="3"/>
                                            </p:txEl>
                                          </p:spTgt>
                                        </p:tgtEl>
                                        <p:attrNameLst>
                                          <p:attrName>ppt_w</p:attrName>
                                        </p:attrNameLst>
                                      </p:cBhvr>
                                    </p:anim>
                                    <p:anim by="(#ppt_w*0.50)" calcmode="lin" valueType="num">
                                      <p:cBhvr>
                                        <p:cTn id="32" dur="500" decel="50000" autoRev="1" fill="hold">
                                          <p:stCondLst>
                                            <p:cond delay="0"/>
                                          </p:stCondLst>
                                        </p:cTn>
                                        <p:tgtEl>
                                          <p:spTgt spid="9">
                                            <p:txEl>
                                              <p:pRg st="3" end="3"/>
                                            </p:txEl>
                                          </p:spTgt>
                                        </p:tgtEl>
                                        <p:attrNameLst>
                                          <p:attrName>ppt_x</p:attrName>
                                        </p:attrNameLst>
                                      </p:cBhvr>
                                    </p:anim>
                                    <p:anim from="(-#ppt_h/2)" to="(#ppt_y)" calcmode="lin" valueType="num">
                                      <p:cBhvr>
                                        <p:cTn id="33" dur="1000" fill="hold">
                                          <p:stCondLst>
                                            <p:cond delay="0"/>
                                          </p:stCondLst>
                                        </p:cTn>
                                        <p:tgtEl>
                                          <p:spTgt spid="9">
                                            <p:txEl>
                                              <p:pRg st="3" end="3"/>
                                            </p:txEl>
                                          </p:spTgt>
                                        </p:tgtEl>
                                        <p:attrNameLst>
                                          <p:attrName>ppt_y</p:attrName>
                                        </p:attrNameLst>
                                      </p:cBhvr>
                                    </p:anim>
                                    <p:animRot by="21600000">
                                      <p:cBhvr>
                                        <p:cTn id="34" dur="1000" fill="hold">
                                          <p:stCondLst>
                                            <p:cond delay="0"/>
                                          </p:stCondLst>
                                        </p:cTn>
                                        <p:tgtEl>
                                          <p:spTgt spid="9">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9">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9">
                                            <p:txEl>
                                              <p:pRg st="4" end="4"/>
                                            </p:txEl>
                                          </p:spTgt>
                                        </p:tgtEl>
                                        <p:attrNameLst>
                                          <p:attrName>ppt_w</p:attrName>
                                        </p:attrNameLst>
                                      </p:cBhvr>
                                    </p:anim>
                                    <p:anim by="(#ppt_w*0.50)" calcmode="lin" valueType="num">
                                      <p:cBhvr>
                                        <p:cTn id="40" dur="500" decel="50000" autoRev="1" fill="hold">
                                          <p:stCondLst>
                                            <p:cond delay="0"/>
                                          </p:stCondLst>
                                        </p:cTn>
                                        <p:tgtEl>
                                          <p:spTgt spid="9">
                                            <p:txEl>
                                              <p:pRg st="4" end="4"/>
                                            </p:txEl>
                                          </p:spTgt>
                                        </p:tgtEl>
                                        <p:attrNameLst>
                                          <p:attrName>ppt_x</p:attrName>
                                        </p:attrNameLst>
                                      </p:cBhvr>
                                    </p:anim>
                                    <p:anim from="(-#ppt_h/2)" to="(#ppt_y)" calcmode="lin" valueType="num">
                                      <p:cBhvr>
                                        <p:cTn id="41" dur="1000" fill="hold">
                                          <p:stCondLst>
                                            <p:cond delay="0"/>
                                          </p:stCondLst>
                                        </p:cTn>
                                        <p:tgtEl>
                                          <p:spTgt spid="9">
                                            <p:txEl>
                                              <p:pRg st="4" end="4"/>
                                            </p:txEl>
                                          </p:spTgt>
                                        </p:tgtEl>
                                        <p:attrNameLst>
                                          <p:attrName>ppt_y</p:attrName>
                                        </p:attrNameLst>
                                      </p:cBhvr>
                                    </p:anim>
                                    <p:animRot by="21600000">
                                      <p:cBhvr>
                                        <p:cTn id="42" dur="1000" fill="hold">
                                          <p:stCondLst>
                                            <p:cond delay="0"/>
                                          </p:stCondLst>
                                        </p:cTn>
                                        <p:tgtEl>
                                          <p:spTgt spid="9">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9">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9">
                                            <p:txEl>
                                              <p:pRg st="5" end="5"/>
                                            </p:txEl>
                                          </p:spTgt>
                                        </p:tgtEl>
                                        <p:attrNameLst>
                                          <p:attrName>ppt_w</p:attrName>
                                        </p:attrNameLst>
                                      </p:cBhvr>
                                    </p:anim>
                                    <p:anim by="(#ppt_w*0.50)" calcmode="lin" valueType="num">
                                      <p:cBhvr>
                                        <p:cTn id="48" dur="500" decel="50000" autoRev="1" fill="hold">
                                          <p:stCondLst>
                                            <p:cond delay="0"/>
                                          </p:stCondLst>
                                        </p:cTn>
                                        <p:tgtEl>
                                          <p:spTgt spid="9">
                                            <p:txEl>
                                              <p:pRg st="5" end="5"/>
                                            </p:txEl>
                                          </p:spTgt>
                                        </p:tgtEl>
                                        <p:attrNameLst>
                                          <p:attrName>ppt_x</p:attrName>
                                        </p:attrNameLst>
                                      </p:cBhvr>
                                    </p:anim>
                                    <p:anim from="(-#ppt_h/2)" to="(#ppt_y)" calcmode="lin" valueType="num">
                                      <p:cBhvr>
                                        <p:cTn id="49" dur="1000" fill="hold">
                                          <p:stCondLst>
                                            <p:cond delay="0"/>
                                          </p:stCondLst>
                                        </p:cTn>
                                        <p:tgtEl>
                                          <p:spTgt spid="9">
                                            <p:txEl>
                                              <p:pRg st="5" end="5"/>
                                            </p:txEl>
                                          </p:spTgt>
                                        </p:tgtEl>
                                        <p:attrNameLst>
                                          <p:attrName>ppt_y</p:attrName>
                                        </p:attrNameLst>
                                      </p:cBhvr>
                                    </p:anim>
                                    <p:animRot by="21600000">
                                      <p:cBhvr>
                                        <p:cTn id="50" dur="1000" fill="hold">
                                          <p:stCondLst>
                                            <p:cond delay="0"/>
                                          </p:stCondLst>
                                        </p:cTn>
                                        <p:tgtEl>
                                          <p:spTgt spid="9">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9">
                                            <p:txEl>
                                              <p:pRg st="6" end="6"/>
                                            </p:txEl>
                                          </p:spTgt>
                                        </p:tgtEl>
                                        <p:attrNameLst>
                                          <p:attrName>style.visibility</p:attrName>
                                        </p:attrNameLst>
                                      </p:cBhvr>
                                      <p:to>
                                        <p:strVal val="visible"/>
                                      </p:to>
                                    </p:set>
                                    <p:anim by="(-#ppt_w*2)" calcmode="lin" valueType="num">
                                      <p:cBhvr rctx="PPT">
                                        <p:cTn id="55" dur="500" autoRev="1" fill="hold">
                                          <p:stCondLst>
                                            <p:cond delay="0"/>
                                          </p:stCondLst>
                                        </p:cTn>
                                        <p:tgtEl>
                                          <p:spTgt spid="9">
                                            <p:txEl>
                                              <p:pRg st="6" end="6"/>
                                            </p:txEl>
                                          </p:spTgt>
                                        </p:tgtEl>
                                        <p:attrNameLst>
                                          <p:attrName>ppt_w</p:attrName>
                                        </p:attrNameLst>
                                      </p:cBhvr>
                                    </p:anim>
                                    <p:anim by="(#ppt_w*0.50)" calcmode="lin" valueType="num">
                                      <p:cBhvr>
                                        <p:cTn id="56" dur="500" decel="50000" autoRev="1" fill="hold">
                                          <p:stCondLst>
                                            <p:cond delay="0"/>
                                          </p:stCondLst>
                                        </p:cTn>
                                        <p:tgtEl>
                                          <p:spTgt spid="9">
                                            <p:txEl>
                                              <p:pRg st="6" end="6"/>
                                            </p:txEl>
                                          </p:spTgt>
                                        </p:tgtEl>
                                        <p:attrNameLst>
                                          <p:attrName>ppt_x</p:attrName>
                                        </p:attrNameLst>
                                      </p:cBhvr>
                                    </p:anim>
                                    <p:anim from="(-#ppt_h/2)" to="(#ppt_y)" calcmode="lin" valueType="num">
                                      <p:cBhvr>
                                        <p:cTn id="57" dur="1000" fill="hold">
                                          <p:stCondLst>
                                            <p:cond delay="0"/>
                                          </p:stCondLst>
                                        </p:cTn>
                                        <p:tgtEl>
                                          <p:spTgt spid="9">
                                            <p:txEl>
                                              <p:pRg st="6" end="6"/>
                                            </p:txEl>
                                          </p:spTgt>
                                        </p:tgtEl>
                                        <p:attrNameLst>
                                          <p:attrName>ppt_y</p:attrName>
                                        </p:attrNameLst>
                                      </p:cBhvr>
                                    </p:anim>
                                    <p:animRot by="21600000">
                                      <p:cBhvr>
                                        <p:cTn id="58" dur="1000" fill="hold">
                                          <p:stCondLst>
                                            <p:cond delay="0"/>
                                          </p:stCondLst>
                                        </p:cTn>
                                        <p:tgtEl>
                                          <p:spTgt spid="9">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9">
                                            <p:txEl>
                                              <p:pRg st="7" end="7"/>
                                            </p:txEl>
                                          </p:spTgt>
                                        </p:tgtEl>
                                        <p:attrNameLst>
                                          <p:attrName>style.visibility</p:attrName>
                                        </p:attrNameLst>
                                      </p:cBhvr>
                                      <p:to>
                                        <p:strVal val="visible"/>
                                      </p:to>
                                    </p:set>
                                    <p:anim by="(-#ppt_w*2)" calcmode="lin" valueType="num">
                                      <p:cBhvr rctx="PPT">
                                        <p:cTn id="63" dur="500" autoRev="1" fill="hold">
                                          <p:stCondLst>
                                            <p:cond delay="0"/>
                                          </p:stCondLst>
                                        </p:cTn>
                                        <p:tgtEl>
                                          <p:spTgt spid="9">
                                            <p:txEl>
                                              <p:pRg st="7" end="7"/>
                                            </p:txEl>
                                          </p:spTgt>
                                        </p:tgtEl>
                                        <p:attrNameLst>
                                          <p:attrName>ppt_w</p:attrName>
                                        </p:attrNameLst>
                                      </p:cBhvr>
                                    </p:anim>
                                    <p:anim by="(#ppt_w*0.50)" calcmode="lin" valueType="num">
                                      <p:cBhvr>
                                        <p:cTn id="64" dur="500" decel="50000" autoRev="1" fill="hold">
                                          <p:stCondLst>
                                            <p:cond delay="0"/>
                                          </p:stCondLst>
                                        </p:cTn>
                                        <p:tgtEl>
                                          <p:spTgt spid="9">
                                            <p:txEl>
                                              <p:pRg st="7" end="7"/>
                                            </p:txEl>
                                          </p:spTgt>
                                        </p:tgtEl>
                                        <p:attrNameLst>
                                          <p:attrName>ppt_x</p:attrName>
                                        </p:attrNameLst>
                                      </p:cBhvr>
                                    </p:anim>
                                    <p:anim from="(-#ppt_h/2)" to="(#ppt_y)" calcmode="lin" valueType="num">
                                      <p:cBhvr>
                                        <p:cTn id="65" dur="1000" fill="hold">
                                          <p:stCondLst>
                                            <p:cond delay="0"/>
                                          </p:stCondLst>
                                        </p:cTn>
                                        <p:tgtEl>
                                          <p:spTgt spid="9">
                                            <p:txEl>
                                              <p:pRg st="7" end="7"/>
                                            </p:txEl>
                                          </p:spTgt>
                                        </p:tgtEl>
                                        <p:attrNameLst>
                                          <p:attrName>ppt_y</p:attrName>
                                        </p:attrNameLst>
                                      </p:cBhvr>
                                    </p:anim>
                                    <p:animRot by="21600000">
                                      <p:cBhvr>
                                        <p:cTn id="66" dur="1000" fill="hold">
                                          <p:stCondLst>
                                            <p:cond delay="0"/>
                                          </p:stCondLst>
                                        </p:cTn>
                                        <p:tgtEl>
                                          <p:spTgt spid="9">
                                            <p:txEl>
                                              <p:pRg st="7" end="7"/>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9">
                                            <p:txEl>
                                              <p:pRg st="8" end="8"/>
                                            </p:txEl>
                                          </p:spTgt>
                                        </p:tgtEl>
                                        <p:attrNameLst>
                                          <p:attrName>style.visibility</p:attrName>
                                        </p:attrNameLst>
                                      </p:cBhvr>
                                      <p:to>
                                        <p:strVal val="visible"/>
                                      </p:to>
                                    </p:set>
                                    <p:anim by="(-#ppt_w*2)" calcmode="lin" valueType="num">
                                      <p:cBhvr rctx="PPT">
                                        <p:cTn id="71" dur="500" autoRev="1" fill="hold">
                                          <p:stCondLst>
                                            <p:cond delay="0"/>
                                          </p:stCondLst>
                                        </p:cTn>
                                        <p:tgtEl>
                                          <p:spTgt spid="9">
                                            <p:txEl>
                                              <p:pRg st="8" end="8"/>
                                            </p:txEl>
                                          </p:spTgt>
                                        </p:tgtEl>
                                        <p:attrNameLst>
                                          <p:attrName>ppt_w</p:attrName>
                                        </p:attrNameLst>
                                      </p:cBhvr>
                                    </p:anim>
                                    <p:anim by="(#ppt_w*0.50)" calcmode="lin" valueType="num">
                                      <p:cBhvr>
                                        <p:cTn id="72" dur="500" decel="50000" autoRev="1" fill="hold">
                                          <p:stCondLst>
                                            <p:cond delay="0"/>
                                          </p:stCondLst>
                                        </p:cTn>
                                        <p:tgtEl>
                                          <p:spTgt spid="9">
                                            <p:txEl>
                                              <p:pRg st="8" end="8"/>
                                            </p:txEl>
                                          </p:spTgt>
                                        </p:tgtEl>
                                        <p:attrNameLst>
                                          <p:attrName>ppt_x</p:attrName>
                                        </p:attrNameLst>
                                      </p:cBhvr>
                                    </p:anim>
                                    <p:anim from="(-#ppt_h/2)" to="(#ppt_y)" calcmode="lin" valueType="num">
                                      <p:cBhvr>
                                        <p:cTn id="73" dur="1000" fill="hold">
                                          <p:stCondLst>
                                            <p:cond delay="0"/>
                                          </p:stCondLst>
                                        </p:cTn>
                                        <p:tgtEl>
                                          <p:spTgt spid="9">
                                            <p:txEl>
                                              <p:pRg st="8" end="8"/>
                                            </p:txEl>
                                          </p:spTgt>
                                        </p:tgtEl>
                                        <p:attrNameLst>
                                          <p:attrName>ppt_y</p:attrName>
                                        </p:attrNameLst>
                                      </p:cBhvr>
                                    </p:anim>
                                    <p:animRot by="21600000">
                                      <p:cBhvr>
                                        <p:cTn id="74" dur="1000" fill="hold">
                                          <p:stCondLst>
                                            <p:cond delay="0"/>
                                          </p:stCondLst>
                                        </p:cTn>
                                        <p:tgtEl>
                                          <p:spTgt spid="9">
                                            <p:txEl>
                                              <p:pRg st="8" end="8"/>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10">
                                            <p:txEl>
                                              <p:pRg st="0" end="0"/>
                                            </p:txEl>
                                          </p:spTgt>
                                        </p:tgtEl>
                                        <p:attrNameLst>
                                          <p:attrName>style.visibility</p:attrName>
                                        </p:attrNameLst>
                                      </p:cBhvr>
                                      <p:to>
                                        <p:strVal val="visible"/>
                                      </p:to>
                                    </p:set>
                                    <p:anim by="(-#ppt_w*2)" calcmode="lin" valueType="num">
                                      <p:cBhvr rctx="PPT">
                                        <p:cTn id="79" dur="500" autoRev="1" fill="hold">
                                          <p:stCondLst>
                                            <p:cond delay="0"/>
                                          </p:stCondLst>
                                        </p:cTn>
                                        <p:tgtEl>
                                          <p:spTgt spid="10">
                                            <p:txEl>
                                              <p:pRg st="0" end="0"/>
                                            </p:txEl>
                                          </p:spTgt>
                                        </p:tgtEl>
                                        <p:attrNameLst>
                                          <p:attrName>ppt_w</p:attrName>
                                        </p:attrNameLst>
                                      </p:cBhvr>
                                    </p:anim>
                                    <p:anim by="(#ppt_w*0.50)" calcmode="lin" valueType="num">
                                      <p:cBhvr>
                                        <p:cTn id="80" dur="500" decel="50000" autoRev="1" fill="hold">
                                          <p:stCondLst>
                                            <p:cond delay="0"/>
                                          </p:stCondLst>
                                        </p:cTn>
                                        <p:tgtEl>
                                          <p:spTgt spid="10">
                                            <p:txEl>
                                              <p:pRg st="0" end="0"/>
                                            </p:txEl>
                                          </p:spTgt>
                                        </p:tgtEl>
                                        <p:attrNameLst>
                                          <p:attrName>ppt_x</p:attrName>
                                        </p:attrNameLst>
                                      </p:cBhvr>
                                    </p:anim>
                                    <p:anim from="(-#ppt_h/2)" to="(#ppt_y)" calcmode="lin" valueType="num">
                                      <p:cBhvr>
                                        <p:cTn id="81" dur="1000" fill="hold">
                                          <p:stCondLst>
                                            <p:cond delay="0"/>
                                          </p:stCondLst>
                                        </p:cTn>
                                        <p:tgtEl>
                                          <p:spTgt spid="10">
                                            <p:txEl>
                                              <p:pRg st="0" end="0"/>
                                            </p:txEl>
                                          </p:spTgt>
                                        </p:tgtEl>
                                        <p:attrNameLst>
                                          <p:attrName>ppt_y</p:attrName>
                                        </p:attrNameLst>
                                      </p:cBhvr>
                                    </p:anim>
                                    <p:animRot by="21600000">
                                      <p:cBhvr>
                                        <p:cTn id="82" dur="1000" fill="hold">
                                          <p:stCondLst>
                                            <p:cond delay="0"/>
                                          </p:stCondLst>
                                        </p:cTn>
                                        <p:tgtEl>
                                          <p:spTgt spid="10">
                                            <p:txEl>
                                              <p:pRg st="0" end="0"/>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56" presetClass="entr" presetSubtype="0" fill="hold" grpId="0" nodeType="clickEffect">
                                  <p:stCondLst>
                                    <p:cond delay="0"/>
                                  </p:stCondLst>
                                  <p:iterate type="lt">
                                    <p:tmPct val="10000"/>
                                  </p:iterate>
                                  <p:childTnLst>
                                    <p:set>
                                      <p:cBhvr>
                                        <p:cTn id="86" dur="1" fill="hold">
                                          <p:stCondLst>
                                            <p:cond delay="0"/>
                                          </p:stCondLst>
                                        </p:cTn>
                                        <p:tgtEl>
                                          <p:spTgt spid="10">
                                            <p:txEl>
                                              <p:pRg st="1" end="1"/>
                                            </p:txEl>
                                          </p:spTgt>
                                        </p:tgtEl>
                                        <p:attrNameLst>
                                          <p:attrName>style.visibility</p:attrName>
                                        </p:attrNameLst>
                                      </p:cBhvr>
                                      <p:to>
                                        <p:strVal val="visible"/>
                                      </p:to>
                                    </p:set>
                                    <p:anim by="(-#ppt_w*2)" calcmode="lin" valueType="num">
                                      <p:cBhvr rctx="PPT">
                                        <p:cTn id="87" dur="500" autoRev="1" fill="hold">
                                          <p:stCondLst>
                                            <p:cond delay="0"/>
                                          </p:stCondLst>
                                        </p:cTn>
                                        <p:tgtEl>
                                          <p:spTgt spid="10">
                                            <p:txEl>
                                              <p:pRg st="1" end="1"/>
                                            </p:txEl>
                                          </p:spTgt>
                                        </p:tgtEl>
                                        <p:attrNameLst>
                                          <p:attrName>ppt_w</p:attrName>
                                        </p:attrNameLst>
                                      </p:cBhvr>
                                    </p:anim>
                                    <p:anim by="(#ppt_w*0.50)" calcmode="lin" valueType="num">
                                      <p:cBhvr>
                                        <p:cTn id="88" dur="500" decel="50000" autoRev="1" fill="hold">
                                          <p:stCondLst>
                                            <p:cond delay="0"/>
                                          </p:stCondLst>
                                        </p:cTn>
                                        <p:tgtEl>
                                          <p:spTgt spid="10">
                                            <p:txEl>
                                              <p:pRg st="1" end="1"/>
                                            </p:txEl>
                                          </p:spTgt>
                                        </p:tgtEl>
                                        <p:attrNameLst>
                                          <p:attrName>ppt_x</p:attrName>
                                        </p:attrNameLst>
                                      </p:cBhvr>
                                    </p:anim>
                                    <p:anim from="(-#ppt_h/2)" to="(#ppt_y)" calcmode="lin" valueType="num">
                                      <p:cBhvr>
                                        <p:cTn id="89" dur="1000" fill="hold">
                                          <p:stCondLst>
                                            <p:cond delay="0"/>
                                          </p:stCondLst>
                                        </p:cTn>
                                        <p:tgtEl>
                                          <p:spTgt spid="10">
                                            <p:txEl>
                                              <p:pRg st="1" end="1"/>
                                            </p:txEl>
                                          </p:spTgt>
                                        </p:tgtEl>
                                        <p:attrNameLst>
                                          <p:attrName>ppt_y</p:attrName>
                                        </p:attrNameLst>
                                      </p:cBhvr>
                                    </p:anim>
                                    <p:animRot by="21600000">
                                      <p:cBhvr>
                                        <p:cTn id="90" dur="1000" fill="hold">
                                          <p:stCondLst>
                                            <p:cond delay="0"/>
                                          </p:stCondLst>
                                        </p:cTn>
                                        <p:tgtEl>
                                          <p:spTgt spid="10">
                                            <p:txEl>
                                              <p:pRg st="1" end="1"/>
                                            </p:txEl>
                                          </p:spTgt>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56" presetClass="entr" presetSubtype="0" fill="hold" grpId="0" nodeType="clickEffect">
                                  <p:stCondLst>
                                    <p:cond delay="0"/>
                                  </p:stCondLst>
                                  <p:iterate type="lt">
                                    <p:tmPct val="10000"/>
                                  </p:iterate>
                                  <p:childTnLst>
                                    <p:set>
                                      <p:cBhvr>
                                        <p:cTn id="94" dur="1" fill="hold">
                                          <p:stCondLst>
                                            <p:cond delay="0"/>
                                          </p:stCondLst>
                                        </p:cTn>
                                        <p:tgtEl>
                                          <p:spTgt spid="10">
                                            <p:txEl>
                                              <p:pRg st="2" end="2"/>
                                            </p:txEl>
                                          </p:spTgt>
                                        </p:tgtEl>
                                        <p:attrNameLst>
                                          <p:attrName>style.visibility</p:attrName>
                                        </p:attrNameLst>
                                      </p:cBhvr>
                                      <p:to>
                                        <p:strVal val="visible"/>
                                      </p:to>
                                    </p:set>
                                    <p:anim by="(-#ppt_w*2)" calcmode="lin" valueType="num">
                                      <p:cBhvr rctx="PPT">
                                        <p:cTn id="95" dur="500" autoRev="1" fill="hold">
                                          <p:stCondLst>
                                            <p:cond delay="0"/>
                                          </p:stCondLst>
                                        </p:cTn>
                                        <p:tgtEl>
                                          <p:spTgt spid="10">
                                            <p:txEl>
                                              <p:pRg st="2" end="2"/>
                                            </p:txEl>
                                          </p:spTgt>
                                        </p:tgtEl>
                                        <p:attrNameLst>
                                          <p:attrName>ppt_w</p:attrName>
                                        </p:attrNameLst>
                                      </p:cBhvr>
                                    </p:anim>
                                    <p:anim by="(#ppt_w*0.50)" calcmode="lin" valueType="num">
                                      <p:cBhvr>
                                        <p:cTn id="96" dur="500" decel="50000" autoRev="1" fill="hold">
                                          <p:stCondLst>
                                            <p:cond delay="0"/>
                                          </p:stCondLst>
                                        </p:cTn>
                                        <p:tgtEl>
                                          <p:spTgt spid="10">
                                            <p:txEl>
                                              <p:pRg st="2" end="2"/>
                                            </p:txEl>
                                          </p:spTgt>
                                        </p:tgtEl>
                                        <p:attrNameLst>
                                          <p:attrName>ppt_x</p:attrName>
                                        </p:attrNameLst>
                                      </p:cBhvr>
                                    </p:anim>
                                    <p:anim from="(-#ppt_h/2)" to="(#ppt_y)" calcmode="lin" valueType="num">
                                      <p:cBhvr>
                                        <p:cTn id="97" dur="1000" fill="hold">
                                          <p:stCondLst>
                                            <p:cond delay="0"/>
                                          </p:stCondLst>
                                        </p:cTn>
                                        <p:tgtEl>
                                          <p:spTgt spid="10">
                                            <p:txEl>
                                              <p:pRg st="2" end="2"/>
                                            </p:txEl>
                                          </p:spTgt>
                                        </p:tgtEl>
                                        <p:attrNameLst>
                                          <p:attrName>ppt_y</p:attrName>
                                        </p:attrNameLst>
                                      </p:cBhvr>
                                    </p:anim>
                                    <p:animRot by="21600000">
                                      <p:cBhvr>
                                        <p:cTn id="98" dur="1000" fill="hold">
                                          <p:stCondLst>
                                            <p:cond delay="0"/>
                                          </p:stCondLst>
                                        </p:cTn>
                                        <p:tgtEl>
                                          <p:spTgt spid="10">
                                            <p:txEl>
                                              <p:pRg st="2" end="2"/>
                                            </p:txEl>
                                          </p:spTgt>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56" presetClass="entr" presetSubtype="0" fill="hold" grpId="0" nodeType="clickEffect">
                                  <p:stCondLst>
                                    <p:cond delay="0"/>
                                  </p:stCondLst>
                                  <p:iterate type="lt">
                                    <p:tmPct val="10000"/>
                                  </p:iterate>
                                  <p:childTnLst>
                                    <p:set>
                                      <p:cBhvr>
                                        <p:cTn id="102" dur="1" fill="hold">
                                          <p:stCondLst>
                                            <p:cond delay="0"/>
                                          </p:stCondLst>
                                        </p:cTn>
                                        <p:tgtEl>
                                          <p:spTgt spid="10">
                                            <p:txEl>
                                              <p:pRg st="3" end="3"/>
                                            </p:txEl>
                                          </p:spTgt>
                                        </p:tgtEl>
                                        <p:attrNameLst>
                                          <p:attrName>style.visibility</p:attrName>
                                        </p:attrNameLst>
                                      </p:cBhvr>
                                      <p:to>
                                        <p:strVal val="visible"/>
                                      </p:to>
                                    </p:set>
                                    <p:anim by="(-#ppt_w*2)" calcmode="lin" valueType="num">
                                      <p:cBhvr rctx="PPT">
                                        <p:cTn id="103" dur="500" autoRev="1" fill="hold">
                                          <p:stCondLst>
                                            <p:cond delay="0"/>
                                          </p:stCondLst>
                                        </p:cTn>
                                        <p:tgtEl>
                                          <p:spTgt spid="10">
                                            <p:txEl>
                                              <p:pRg st="3" end="3"/>
                                            </p:txEl>
                                          </p:spTgt>
                                        </p:tgtEl>
                                        <p:attrNameLst>
                                          <p:attrName>ppt_w</p:attrName>
                                        </p:attrNameLst>
                                      </p:cBhvr>
                                    </p:anim>
                                    <p:anim by="(#ppt_w*0.50)" calcmode="lin" valueType="num">
                                      <p:cBhvr>
                                        <p:cTn id="104" dur="500" decel="50000" autoRev="1" fill="hold">
                                          <p:stCondLst>
                                            <p:cond delay="0"/>
                                          </p:stCondLst>
                                        </p:cTn>
                                        <p:tgtEl>
                                          <p:spTgt spid="10">
                                            <p:txEl>
                                              <p:pRg st="3" end="3"/>
                                            </p:txEl>
                                          </p:spTgt>
                                        </p:tgtEl>
                                        <p:attrNameLst>
                                          <p:attrName>ppt_x</p:attrName>
                                        </p:attrNameLst>
                                      </p:cBhvr>
                                    </p:anim>
                                    <p:anim from="(-#ppt_h/2)" to="(#ppt_y)" calcmode="lin" valueType="num">
                                      <p:cBhvr>
                                        <p:cTn id="105" dur="1000" fill="hold">
                                          <p:stCondLst>
                                            <p:cond delay="0"/>
                                          </p:stCondLst>
                                        </p:cTn>
                                        <p:tgtEl>
                                          <p:spTgt spid="10">
                                            <p:txEl>
                                              <p:pRg st="3" end="3"/>
                                            </p:txEl>
                                          </p:spTgt>
                                        </p:tgtEl>
                                        <p:attrNameLst>
                                          <p:attrName>ppt_y</p:attrName>
                                        </p:attrNameLst>
                                      </p:cBhvr>
                                    </p:anim>
                                    <p:animRot by="21600000">
                                      <p:cBhvr>
                                        <p:cTn id="106" dur="1000" fill="hold">
                                          <p:stCondLst>
                                            <p:cond delay="0"/>
                                          </p:stCondLst>
                                        </p:cTn>
                                        <p:tgtEl>
                                          <p:spTgt spid="10">
                                            <p:txEl>
                                              <p:pRg st="3" end="3"/>
                                            </p:txEl>
                                          </p:spTgt>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56" presetClass="entr" presetSubtype="0" fill="hold" grpId="0" nodeType="clickEffect">
                                  <p:stCondLst>
                                    <p:cond delay="0"/>
                                  </p:stCondLst>
                                  <p:iterate type="lt">
                                    <p:tmPct val="10000"/>
                                  </p:iterate>
                                  <p:childTnLst>
                                    <p:set>
                                      <p:cBhvr>
                                        <p:cTn id="110" dur="1" fill="hold">
                                          <p:stCondLst>
                                            <p:cond delay="0"/>
                                          </p:stCondLst>
                                        </p:cTn>
                                        <p:tgtEl>
                                          <p:spTgt spid="10">
                                            <p:txEl>
                                              <p:pRg st="4" end="4"/>
                                            </p:txEl>
                                          </p:spTgt>
                                        </p:tgtEl>
                                        <p:attrNameLst>
                                          <p:attrName>style.visibility</p:attrName>
                                        </p:attrNameLst>
                                      </p:cBhvr>
                                      <p:to>
                                        <p:strVal val="visible"/>
                                      </p:to>
                                    </p:set>
                                    <p:anim by="(-#ppt_w*2)" calcmode="lin" valueType="num">
                                      <p:cBhvr rctx="PPT">
                                        <p:cTn id="111" dur="500" autoRev="1" fill="hold">
                                          <p:stCondLst>
                                            <p:cond delay="0"/>
                                          </p:stCondLst>
                                        </p:cTn>
                                        <p:tgtEl>
                                          <p:spTgt spid="10">
                                            <p:txEl>
                                              <p:pRg st="4" end="4"/>
                                            </p:txEl>
                                          </p:spTgt>
                                        </p:tgtEl>
                                        <p:attrNameLst>
                                          <p:attrName>ppt_w</p:attrName>
                                        </p:attrNameLst>
                                      </p:cBhvr>
                                    </p:anim>
                                    <p:anim by="(#ppt_w*0.50)" calcmode="lin" valueType="num">
                                      <p:cBhvr>
                                        <p:cTn id="112" dur="500" decel="50000" autoRev="1" fill="hold">
                                          <p:stCondLst>
                                            <p:cond delay="0"/>
                                          </p:stCondLst>
                                        </p:cTn>
                                        <p:tgtEl>
                                          <p:spTgt spid="10">
                                            <p:txEl>
                                              <p:pRg st="4" end="4"/>
                                            </p:txEl>
                                          </p:spTgt>
                                        </p:tgtEl>
                                        <p:attrNameLst>
                                          <p:attrName>ppt_x</p:attrName>
                                        </p:attrNameLst>
                                      </p:cBhvr>
                                    </p:anim>
                                    <p:anim from="(-#ppt_h/2)" to="(#ppt_y)" calcmode="lin" valueType="num">
                                      <p:cBhvr>
                                        <p:cTn id="113" dur="1000" fill="hold">
                                          <p:stCondLst>
                                            <p:cond delay="0"/>
                                          </p:stCondLst>
                                        </p:cTn>
                                        <p:tgtEl>
                                          <p:spTgt spid="10">
                                            <p:txEl>
                                              <p:pRg st="4" end="4"/>
                                            </p:txEl>
                                          </p:spTgt>
                                        </p:tgtEl>
                                        <p:attrNameLst>
                                          <p:attrName>ppt_y</p:attrName>
                                        </p:attrNameLst>
                                      </p:cBhvr>
                                    </p:anim>
                                    <p:animRot by="21600000">
                                      <p:cBhvr>
                                        <p:cTn id="114" dur="1000" fill="hold">
                                          <p:stCondLst>
                                            <p:cond delay="0"/>
                                          </p:stCondLst>
                                        </p:cTn>
                                        <p:tgtEl>
                                          <p:spTgt spid="10">
                                            <p:txEl>
                                              <p:pRg st="4" end="4"/>
                                            </p:txEl>
                                          </p:spTgt>
                                        </p:tgtEl>
                                        <p:attrNameLst>
                                          <p:attrName>r</p:attrName>
                                        </p:attrNameLst>
                                      </p:cBhvr>
                                    </p:animRot>
                                  </p:childTnLst>
                                </p:cTn>
                              </p:par>
                            </p:childTnLst>
                          </p:cTn>
                        </p:par>
                      </p:childTnLst>
                    </p:cTn>
                  </p:par>
                  <p:par>
                    <p:cTn id="115" fill="hold">
                      <p:stCondLst>
                        <p:cond delay="indefinite"/>
                      </p:stCondLst>
                      <p:childTnLst>
                        <p:par>
                          <p:cTn id="116" fill="hold">
                            <p:stCondLst>
                              <p:cond delay="0"/>
                            </p:stCondLst>
                            <p:childTnLst>
                              <p:par>
                                <p:cTn id="117" presetID="56" presetClass="entr" presetSubtype="0" fill="hold" grpId="0" nodeType="clickEffect">
                                  <p:stCondLst>
                                    <p:cond delay="0"/>
                                  </p:stCondLst>
                                  <p:iterate type="lt">
                                    <p:tmPct val="10000"/>
                                  </p:iterate>
                                  <p:childTnLst>
                                    <p:set>
                                      <p:cBhvr>
                                        <p:cTn id="118" dur="1" fill="hold">
                                          <p:stCondLst>
                                            <p:cond delay="0"/>
                                          </p:stCondLst>
                                        </p:cTn>
                                        <p:tgtEl>
                                          <p:spTgt spid="10">
                                            <p:txEl>
                                              <p:pRg st="5" end="5"/>
                                            </p:txEl>
                                          </p:spTgt>
                                        </p:tgtEl>
                                        <p:attrNameLst>
                                          <p:attrName>style.visibility</p:attrName>
                                        </p:attrNameLst>
                                      </p:cBhvr>
                                      <p:to>
                                        <p:strVal val="visible"/>
                                      </p:to>
                                    </p:set>
                                    <p:anim by="(-#ppt_w*2)" calcmode="lin" valueType="num">
                                      <p:cBhvr rctx="PPT">
                                        <p:cTn id="119" dur="500" autoRev="1" fill="hold">
                                          <p:stCondLst>
                                            <p:cond delay="0"/>
                                          </p:stCondLst>
                                        </p:cTn>
                                        <p:tgtEl>
                                          <p:spTgt spid="10">
                                            <p:txEl>
                                              <p:pRg st="5" end="5"/>
                                            </p:txEl>
                                          </p:spTgt>
                                        </p:tgtEl>
                                        <p:attrNameLst>
                                          <p:attrName>ppt_w</p:attrName>
                                        </p:attrNameLst>
                                      </p:cBhvr>
                                    </p:anim>
                                    <p:anim by="(#ppt_w*0.50)" calcmode="lin" valueType="num">
                                      <p:cBhvr>
                                        <p:cTn id="120" dur="500" decel="50000" autoRev="1" fill="hold">
                                          <p:stCondLst>
                                            <p:cond delay="0"/>
                                          </p:stCondLst>
                                        </p:cTn>
                                        <p:tgtEl>
                                          <p:spTgt spid="10">
                                            <p:txEl>
                                              <p:pRg st="5" end="5"/>
                                            </p:txEl>
                                          </p:spTgt>
                                        </p:tgtEl>
                                        <p:attrNameLst>
                                          <p:attrName>ppt_x</p:attrName>
                                        </p:attrNameLst>
                                      </p:cBhvr>
                                    </p:anim>
                                    <p:anim from="(-#ppt_h/2)" to="(#ppt_y)" calcmode="lin" valueType="num">
                                      <p:cBhvr>
                                        <p:cTn id="121" dur="1000" fill="hold">
                                          <p:stCondLst>
                                            <p:cond delay="0"/>
                                          </p:stCondLst>
                                        </p:cTn>
                                        <p:tgtEl>
                                          <p:spTgt spid="10">
                                            <p:txEl>
                                              <p:pRg st="5" end="5"/>
                                            </p:txEl>
                                          </p:spTgt>
                                        </p:tgtEl>
                                        <p:attrNameLst>
                                          <p:attrName>ppt_y</p:attrName>
                                        </p:attrNameLst>
                                      </p:cBhvr>
                                    </p:anim>
                                    <p:animRot by="21600000">
                                      <p:cBhvr>
                                        <p:cTn id="122" dur="1000" fill="hold">
                                          <p:stCondLst>
                                            <p:cond delay="0"/>
                                          </p:stCondLst>
                                        </p:cTn>
                                        <p:tgtEl>
                                          <p:spTgt spid="10">
                                            <p:txEl>
                                              <p:pRg st="5" end="5"/>
                                            </p:txEl>
                                          </p:spTgt>
                                        </p:tgtEl>
                                        <p:attrNameLst>
                                          <p:attrName>r</p:attrName>
                                        </p:attrNameLst>
                                      </p:cBhvr>
                                    </p:animRot>
                                  </p:childTnLst>
                                </p:cTn>
                              </p:par>
                            </p:childTnLst>
                          </p:cTn>
                        </p:par>
                      </p:childTnLst>
                    </p:cTn>
                  </p:par>
                  <p:par>
                    <p:cTn id="123" fill="hold">
                      <p:stCondLst>
                        <p:cond delay="indefinite"/>
                      </p:stCondLst>
                      <p:childTnLst>
                        <p:par>
                          <p:cTn id="124" fill="hold">
                            <p:stCondLst>
                              <p:cond delay="0"/>
                            </p:stCondLst>
                            <p:childTnLst>
                              <p:par>
                                <p:cTn id="125" presetID="56" presetClass="entr" presetSubtype="0" fill="hold" grpId="0" nodeType="clickEffect">
                                  <p:stCondLst>
                                    <p:cond delay="0"/>
                                  </p:stCondLst>
                                  <p:iterate type="lt">
                                    <p:tmPct val="10000"/>
                                  </p:iterate>
                                  <p:childTnLst>
                                    <p:set>
                                      <p:cBhvr>
                                        <p:cTn id="126" dur="1" fill="hold">
                                          <p:stCondLst>
                                            <p:cond delay="0"/>
                                          </p:stCondLst>
                                        </p:cTn>
                                        <p:tgtEl>
                                          <p:spTgt spid="10">
                                            <p:txEl>
                                              <p:pRg st="6" end="6"/>
                                            </p:txEl>
                                          </p:spTgt>
                                        </p:tgtEl>
                                        <p:attrNameLst>
                                          <p:attrName>style.visibility</p:attrName>
                                        </p:attrNameLst>
                                      </p:cBhvr>
                                      <p:to>
                                        <p:strVal val="visible"/>
                                      </p:to>
                                    </p:set>
                                    <p:anim by="(-#ppt_w*2)" calcmode="lin" valueType="num">
                                      <p:cBhvr rctx="PPT">
                                        <p:cTn id="127" dur="500" autoRev="1" fill="hold">
                                          <p:stCondLst>
                                            <p:cond delay="0"/>
                                          </p:stCondLst>
                                        </p:cTn>
                                        <p:tgtEl>
                                          <p:spTgt spid="10">
                                            <p:txEl>
                                              <p:pRg st="6" end="6"/>
                                            </p:txEl>
                                          </p:spTgt>
                                        </p:tgtEl>
                                        <p:attrNameLst>
                                          <p:attrName>ppt_w</p:attrName>
                                        </p:attrNameLst>
                                      </p:cBhvr>
                                    </p:anim>
                                    <p:anim by="(#ppt_w*0.50)" calcmode="lin" valueType="num">
                                      <p:cBhvr>
                                        <p:cTn id="128" dur="500" decel="50000" autoRev="1" fill="hold">
                                          <p:stCondLst>
                                            <p:cond delay="0"/>
                                          </p:stCondLst>
                                        </p:cTn>
                                        <p:tgtEl>
                                          <p:spTgt spid="10">
                                            <p:txEl>
                                              <p:pRg st="6" end="6"/>
                                            </p:txEl>
                                          </p:spTgt>
                                        </p:tgtEl>
                                        <p:attrNameLst>
                                          <p:attrName>ppt_x</p:attrName>
                                        </p:attrNameLst>
                                      </p:cBhvr>
                                    </p:anim>
                                    <p:anim from="(-#ppt_h/2)" to="(#ppt_y)" calcmode="lin" valueType="num">
                                      <p:cBhvr>
                                        <p:cTn id="129" dur="1000" fill="hold">
                                          <p:stCondLst>
                                            <p:cond delay="0"/>
                                          </p:stCondLst>
                                        </p:cTn>
                                        <p:tgtEl>
                                          <p:spTgt spid="10">
                                            <p:txEl>
                                              <p:pRg st="6" end="6"/>
                                            </p:txEl>
                                          </p:spTgt>
                                        </p:tgtEl>
                                        <p:attrNameLst>
                                          <p:attrName>ppt_y</p:attrName>
                                        </p:attrNameLst>
                                      </p:cBhvr>
                                    </p:anim>
                                    <p:animRot by="21600000">
                                      <p:cBhvr>
                                        <p:cTn id="130" dur="1000" fill="hold">
                                          <p:stCondLst>
                                            <p:cond delay="0"/>
                                          </p:stCondLst>
                                        </p:cTn>
                                        <p:tgtEl>
                                          <p:spTgt spid="10">
                                            <p:txEl>
                                              <p:pRg st="6" end="6"/>
                                            </p:txEl>
                                          </p:spTgt>
                                        </p:tgtEl>
                                        <p:attrNameLst>
                                          <p:attrName>r</p:attrName>
                                        </p:attrNameLst>
                                      </p:cBhvr>
                                    </p:animRot>
                                  </p:childTnLst>
                                </p:cTn>
                              </p:par>
                            </p:childTnLst>
                          </p:cTn>
                        </p:par>
                      </p:childTnLst>
                    </p:cTn>
                  </p:par>
                  <p:par>
                    <p:cTn id="131" fill="hold">
                      <p:stCondLst>
                        <p:cond delay="indefinite"/>
                      </p:stCondLst>
                      <p:childTnLst>
                        <p:par>
                          <p:cTn id="132" fill="hold">
                            <p:stCondLst>
                              <p:cond delay="0"/>
                            </p:stCondLst>
                            <p:childTnLst>
                              <p:par>
                                <p:cTn id="133" presetID="56" presetClass="entr" presetSubtype="0" fill="hold" grpId="0" nodeType="clickEffect">
                                  <p:stCondLst>
                                    <p:cond delay="0"/>
                                  </p:stCondLst>
                                  <p:iterate type="lt">
                                    <p:tmPct val="10000"/>
                                  </p:iterate>
                                  <p:childTnLst>
                                    <p:set>
                                      <p:cBhvr>
                                        <p:cTn id="134" dur="1" fill="hold">
                                          <p:stCondLst>
                                            <p:cond delay="0"/>
                                          </p:stCondLst>
                                        </p:cTn>
                                        <p:tgtEl>
                                          <p:spTgt spid="10">
                                            <p:txEl>
                                              <p:pRg st="8" end="8"/>
                                            </p:txEl>
                                          </p:spTgt>
                                        </p:tgtEl>
                                        <p:attrNameLst>
                                          <p:attrName>style.visibility</p:attrName>
                                        </p:attrNameLst>
                                      </p:cBhvr>
                                      <p:to>
                                        <p:strVal val="visible"/>
                                      </p:to>
                                    </p:set>
                                    <p:anim by="(-#ppt_w*2)" calcmode="lin" valueType="num">
                                      <p:cBhvr rctx="PPT">
                                        <p:cTn id="135" dur="500" autoRev="1" fill="hold">
                                          <p:stCondLst>
                                            <p:cond delay="0"/>
                                          </p:stCondLst>
                                        </p:cTn>
                                        <p:tgtEl>
                                          <p:spTgt spid="10">
                                            <p:txEl>
                                              <p:pRg st="8" end="8"/>
                                            </p:txEl>
                                          </p:spTgt>
                                        </p:tgtEl>
                                        <p:attrNameLst>
                                          <p:attrName>ppt_w</p:attrName>
                                        </p:attrNameLst>
                                      </p:cBhvr>
                                    </p:anim>
                                    <p:anim by="(#ppt_w*0.50)" calcmode="lin" valueType="num">
                                      <p:cBhvr>
                                        <p:cTn id="136" dur="500" decel="50000" autoRev="1" fill="hold">
                                          <p:stCondLst>
                                            <p:cond delay="0"/>
                                          </p:stCondLst>
                                        </p:cTn>
                                        <p:tgtEl>
                                          <p:spTgt spid="10">
                                            <p:txEl>
                                              <p:pRg st="8" end="8"/>
                                            </p:txEl>
                                          </p:spTgt>
                                        </p:tgtEl>
                                        <p:attrNameLst>
                                          <p:attrName>ppt_x</p:attrName>
                                        </p:attrNameLst>
                                      </p:cBhvr>
                                    </p:anim>
                                    <p:anim from="(-#ppt_h/2)" to="(#ppt_y)" calcmode="lin" valueType="num">
                                      <p:cBhvr>
                                        <p:cTn id="137" dur="1000" fill="hold">
                                          <p:stCondLst>
                                            <p:cond delay="0"/>
                                          </p:stCondLst>
                                        </p:cTn>
                                        <p:tgtEl>
                                          <p:spTgt spid="10">
                                            <p:txEl>
                                              <p:pRg st="8" end="8"/>
                                            </p:txEl>
                                          </p:spTgt>
                                        </p:tgtEl>
                                        <p:attrNameLst>
                                          <p:attrName>ppt_y</p:attrName>
                                        </p:attrNameLst>
                                      </p:cBhvr>
                                    </p:anim>
                                    <p:animRot by="21600000">
                                      <p:cBhvr>
                                        <p:cTn id="138" dur="1000" fill="hold">
                                          <p:stCondLst>
                                            <p:cond delay="0"/>
                                          </p:stCondLst>
                                        </p:cTn>
                                        <p:tgtEl>
                                          <p:spTgt spid="10">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ster-CarpenterHands_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Título 7"/>
          <p:cNvSpPr>
            <a:spLocks noGrp="1"/>
          </p:cNvSpPr>
          <p:nvPr>
            <p:ph type="title"/>
          </p:nvPr>
        </p:nvSpPr>
        <p:spPr>
          <a:xfrm>
            <a:off x="457200" y="557808"/>
            <a:ext cx="8229600" cy="1143000"/>
          </a:xfrm>
        </p:spPr>
        <p:txBody>
          <a:bodyPr>
            <a:normAutofit fontScale="90000"/>
          </a:bodyPr>
          <a:lstStyle/>
          <a:p>
            <a:r>
              <a:rPr lang="es-MX" b="1" dirty="0">
                <a:ln>
                  <a:solidFill>
                    <a:schemeClr val="tx1"/>
                  </a:solidFill>
                </a:ln>
                <a:solidFill>
                  <a:schemeClr val="bg1"/>
                </a:solidFill>
              </a:rPr>
              <a:t>Discipulado en Grupos Pequeños</a:t>
            </a:r>
            <a:br>
              <a:rPr lang="es-MX" b="1" dirty="0">
                <a:ln>
                  <a:solidFill>
                    <a:schemeClr val="tx1"/>
                  </a:solidFill>
                </a:ln>
                <a:solidFill>
                  <a:schemeClr val="bg1"/>
                </a:solidFill>
              </a:rPr>
            </a:br>
            <a:endParaRPr lang="es-ES" dirty="0"/>
          </a:p>
        </p:txBody>
      </p:sp>
      <p:sp>
        <p:nvSpPr>
          <p:cNvPr id="9" name="Marcador de contenido 8"/>
          <p:cNvSpPr>
            <a:spLocks noGrp="1"/>
          </p:cNvSpPr>
          <p:nvPr>
            <p:ph sz="half" idx="1"/>
          </p:nvPr>
        </p:nvSpPr>
        <p:spPr>
          <a:xfrm>
            <a:off x="1393304" y="1340768"/>
            <a:ext cx="3466728" cy="5184576"/>
          </a:xfrm>
        </p:spPr>
        <p:txBody>
          <a:bodyPr>
            <a:normAutofit/>
          </a:bodyPr>
          <a:lstStyle/>
          <a:p>
            <a:pPr marL="0" indent="0">
              <a:buNone/>
            </a:pPr>
            <a:r>
              <a:rPr lang="es-MX" b="1" dirty="0">
                <a:ln>
                  <a:solidFill>
                    <a:schemeClr val="tx1"/>
                  </a:solidFill>
                </a:ln>
                <a:solidFill>
                  <a:schemeClr val="bg1"/>
                </a:solidFill>
              </a:rPr>
              <a:t>1)  12</a:t>
            </a:r>
          </a:p>
          <a:p>
            <a:pPr marL="0" indent="0">
              <a:buNone/>
            </a:pPr>
            <a:r>
              <a:rPr lang="es-MX" b="1" dirty="0">
                <a:ln>
                  <a:solidFill>
                    <a:schemeClr val="tx1"/>
                  </a:solidFill>
                </a:ln>
                <a:solidFill>
                  <a:schemeClr val="bg1"/>
                </a:solidFill>
              </a:rPr>
              <a:t>2)  144</a:t>
            </a:r>
          </a:p>
          <a:p>
            <a:pPr marL="0" indent="0">
              <a:buNone/>
            </a:pPr>
            <a:r>
              <a:rPr lang="es-MX" b="1" dirty="0">
                <a:ln>
                  <a:solidFill>
                    <a:schemeClr val="tx1"/>
                  </a:solidFill>
                </a:ln>
                <a:solidFill>
                  <a:schemeClr val="bg1"/>
                </a:solidFill>
              </a:rPr>
              <a:t>3)  1.728</a:t>
            </a:r>
          </a:p>
          <a:p>
            <a:pPr marL="0" indent="0">
              <a:buNone/>
            </a:pPr>
            <a:r>
              <a:rPr lang="es-MX" b="1" dirty="0">
                <a:ln>
                  <a:solidFill>
                    <a:schemeClr val="tx1"/>
                  </a:solidFill>
                </a:ln>
                <a:solidFill>
                  <a:schemeClr val="bg1"/>
                </a:solidFill>
              </a:rPr>
              <a:t>4)  20.736</a:t>
            </a:r>
          </a:p>
          <a:p>
            <a:pPr marL="0" indent="0">
              <a:buNone/>
            </a:pPr>
            <a:r>
              <a:rPr lang="es-MX" b="1" dirty="0">
                <a:ln>
                  <a:solidFill>
                    <a:schemeClr val="tx1"/>
                  </a:solidFill>
                </a:ln>
                <a:solidFill>
                  <a:schemeClr val="bg1"/>
                </a:solidFill>
              </a:rPr>
              <a:t>5)  248.832</a:t>
            </a:r>
          </a:p>
          <a:p>
            <a:pPr marL="0" indent="0">
              <a:buNone/>
            </a:pPr>
            <a:r>
              <a:rPr lang="es-MX" b="1" dirty="0">
                <a:ln>
                  <a:solidFill>
                    <a:schemeClr val="tx1"/>
                  </a:solidFill>
                </a:ln>
                <a:solidFill>
                  <a:schemeClr val="bg1"/>
                </a:solidFill>
              </a:rPr>
              <a:t>6)  2.985.984</a:t>
            </a:r>
          </a:p>
          <a:p>
            <a:pPr marL="514350" indent="-514350">
              <a:buAutoNum type="arabicParenR" startAt="7"/>
            </a:pPr>
            <a:r>
              <a:rPr lang="es-MX" b="1" dirty="0">
                <a:ln>
                  <a:solidFill>
                    <a:schemeClr val="tx1"/>
                  </a:solidFill>
                </a:ln>
                <a:solidFill>
                  <a:schemeClr val="bg1"/>
                </a:solidFill>
              </a:rPr>
              <a:t>35.831.808</a:t>
            </a:r>
          </a:p>
          <a:p>
            <a:pPr marL="514350" indent="-514350">
              <a:buAutoNum type="arabicParenR" startAt="7"/>
            </a:pPr>
            <a:r>
              <a:rPr lang="es-MX" b="1" dirty="0">
                <a:ln>
                  <a:solidFill>
                    <a:schemeClr val="tx1"/>
                  </a:solidFill>
                </a:ln>
                <a:solidFill>
                  <a:schemeClr val="bg1"/>
                </a:solidFill>
              </a:rPr>
              <a:t>429.981.696</a:t>
            </a:r>
          </a:p>
          <a:p>
            <a:pPr marL="514350" indent="-514350">
              <a:buAutoNum type="arabicParenR" startAt="7"/>
            </a:pPr>
            <a:r>
              <a:rPr lang="es-MX" b="1" dirty="0">
                <a:ln>
                  <a:solidFill>
                    <a:schemeClr val="tx1"/>
                  </a:solidFill>
                </a:ln>
                <a:solidFill>
                  <a:schemeClr val="bg1"/>
                </a:solidFill>
              </a:rPr>
              <a:t>5.159.780352</a:t>
            </a:r>
          </a:p>
          <a:p>
            <a:pPr marL="514350" indent="-514350">
              <a:buAutoNum type="arabicParenR" startAt="7"/>
            </a:pPr>
            <a:r>
              <a:rPr lang="es-MX" b="1" dirty="0">
                <a:ln>
                  <a:solidFill>
                    <a:schemeClr val="tx1"/>
                  </a:solidFill>
                </a:ln>
                <a:solidFill>
                  <a:schemeClr val="bg1"/>
                </a:solidFill>
              </a:rPr>
              <a:t>  61.917.364.224</a:t>
            </a:r>
            <a:endParaRPr lang="es-ES" dirty="0"/>
          </a:p>
        </p:txBody>
      </p:sp>
      <p:sp>
        <p:nvSpPr>
          <p:cNvPr id="11" name="Rectángulo 10"/>
          <p:cNvSpPr/>
          <p:nvPr/>
        </p:nvSpPr>
        <p:spPr>
          <a:xfrm>
            <a:off x="2051720" y="1556792"/>
            <a:ext cx="2088232" cy="861774"/>
          </a:xfrm>
          <a:prstGeom prst="rect">
            <a:avLst/>
          </a:prstGeom>
        </p:spPr>
        <p:txBody>
          <a:bodyPr wrap="square">
            <a:spAutoFit/>
          </a:bodyPr>
          <a:lstStyle/>
          <a:p>
            <a:endParaRPr lang="es-MX" sz="3200" b="1" dirty="0">
              <a:ln>
                <a:solidFill>
                  <a:schemeClr val="tx1"/>
                </a:solidFill>
              </a:ln>
              <a:solidFill>
                <a:schemeClr val="bg1"/>
              </a:solidFill>
            </a:endParaRPr>
          </a:p>
          <a:p>
            <a:endParaRPr lang="es-ES" dirty="0"/>
          </a:p>
        </p:txBody>
      </p:sp>
    </p:spTree>
    <p:extLst>
      <p:ext uri="{BB962C8B-B14F-4D97-AF65-F5344CB8AC3E}">
        <p14:creationId xmlns:p14="http://schemas.microsoft.com/office/powerpoint/2010/main" val="242988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9">
                                            <p:txEl>
                                              <p:pRg st="0" end="0"/>
                                            </p:txEl>
                                          </p:spTgt>
                                        </p:tgtEl>
                                        <p:attrNameLst>
                                          <p:attrName>ppt_w</p:attrName>
                                        </p:attrNameLst>
                                      </p:cBhvr>
                                    </p:anim>
                                    <p:anim by="(#ppt_w*0.50)" calcmode="lin" valueType="num">
                                      <p:cBhvr>
                                        <p:cTn id="8" dur="500" decel="50000" autoRev="1" fill="hold">
                                          <p:stCondLst>
                                            <p:cond delay="0"/>
                                          </p:stCondLst>
                                        </p:cTn>
                                        <p:tgtEl>
                                          <p:spTgt spid="9">
                                            <p:txEl>
                                              <p:pRg st="0" end="0"/>
                                            </p:txEl>
                                          </p:spTgt>
                                        </p:tgtEl>
                                        <p:attrNameLst>
                                          <p:attrName>ppt_x</p:attrName>
                                        </p:attrNameLst>
                                      </p:cBhvr>
                                    </p:anim>
                                    <p:anim from="(-#ppt_h/2)" to="(#ppt_y)" calcmode="lin" valueType="num">
                                      <p:cBhvr>
                                        <p:cTn id="9" dur="1000" fill="hold">
                                          <p:stCondLst>
                                            <p:cond delay="0"/>
                                          </p:stCondLst>
                                        </p:cTn>
                                        <p:tgtEl>
                                          <p:spTgt spid="9">
                                            <p:txEl>
                                              <p:pRg st="0" end="0"/>
                                            </p:txEl>
                                          </p:spTgt>
                                        </p:tgtEl>
                                        <p:attrNameLst>
                                          <p:attrName>ppt_y</p:attrName>
                                        </p:attrNameLst>
                                      </p:cBhvr>
                                    </p:anim>
                                    <p:animRot by="21600000">
                                      <p:cBhvr>
                                        <p:cTn id="10" dur="1000" fill="hold">
                                          <p:stCondLst>
                                            <p:cond delay="0"/>
                                          </p:stCondLst>
                                        </p:cTn>
                                        <p:tgtEl>
                                          <p:spTgt spid="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9">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9">
                                            <p:txEl>
                                              <p:pRg st="1" end="1"/>
                                            </p:txEl>
                                          </p:spTgt>
                                        </p:tgtEl>
                                        <p:attrNameLst>
                                          <p:attrName>ppt_w</p:attrName>
                                        </p:attrNameLst>
                                      </p:cBhvr>
                                    </p:anim>
                                    <p:anim by="(#ppt_w*0.50)" calcmode="lin" valueType="num">
                                      <p:cBhvr>
                                        <p:cTn id="16" dur="500" decel="50000" autoRev="1" fill="hold">
                                          <p:stCondLst>
                                            <p:cond delay="0"/>
                                          </p:stCondLst>
                                        </p:cTn>
                                        <p:tgtEl>
                                          <p:spTgt spid="9">
                                            <p:txEl>
                                              <p:pRg st="1" end="1"/>
                                            </p:txEl>
                                          </p:spTgt>
                                        </p:tgtEl>
                                        <p:attrNameLst>
                                          <p:attrName>ppt_x</p:attrName>
                                        </p:attrNameLst>
                                      </p:cBhvr>
                                    </p:anim>
                                    <p:anim from="(-#ppt_h/2)" to="(#ppt_y)" calcmode="lin" valueType="num">
                                      <p:cBhvr>
                                        <p:cTn id="17" dur="1000" fill="hold">
                                          <p:stCondLst>
                                            <p:cond delay="0"/>
                                          </p:stCondLst>
                                        </p:cTn>
                                        <p:tgtEl>
                                          <p:spTgt spid="9">
                                            <p:txEl>
                                              <p:pRg st="1" end="1"/>
                                            </p:txEl>
                                          </p:spTgt>
                                        </p:tgtEl>
                                        <p:attrNameLst>
                                          <p:attrName>ppt_y</p:attrName>
                                        </p:attrNameLst>
                                      </p:cBhvr>
                                    </p:anim>
                                    <p:animRot by="21600000">
                                      <p:cBhvr>
                                        <p:cTn id="18" dur="1000" fill="hold">
                                          <p:stCondLst>
                                            <p:cond delay="0"/>
                                          </p:stCondLst>
                                        </p:cTn>
                                        <p:tgtEl>
                                          <p:spTgt spid="9">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9">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9">
                                            <p:txEl>
                                              <p:pRg st="2" end="2"/>
                                            </p:txEl>
                                          </p:spTgt>
                                        </p:tgtEl>
                                        <p:attrNameLst>
                                          <p:attrName>ppt_w</p:attrName>
                                        </p:attrNameLst>
                                      </p:cBhvr>
                                    </p:anim>
                                    <p:anim by="(#ppt_w*0.50)" calcmode="lin" valueType="num">
                                      <p:cBhvr>
                                        <p:cTn id="24" dur="500" decel="50000" autoRev="1" fill="hold">
                                          <p:stCondLst>
                                            <p:cond delay="0"/>
                                          </p:stCondLst>
                                        </p:cTn>
                                        <p:tgtEl>
                                          <p:spTgt spid="9">
                                            <p:txEl>
                                              <p:pRg st="2" end="2"/>
                                            </p:txEl>
                                          </p:spTgt>
                                        </p:tgtEl>
                                        <p:attrNameLst>
                                          <p:attrName>ppt_x</p:attrName>
                                        </p:attrNameLst>
                                      </p:cBhvr>
                                    </p:anim>
                                    <p:anim from="(-#ppt_h/2)" to="(#ppt_y)" calcmode="lin" valueType="num">
                                      <p:cBhvr>
                                        <p:cTn id="25" dur="1000" fill="hold">
                                          <p:stCondLst>
                                            <p:cond delay="0"/>
                                          </p:stCondLst>
                                        </p:cTn>
                                        <p:tgtEl>
                                          <p:spTgt spid="9">
                                            <p:txEl>
                                              <p:pRg st="2" end="2"/>
                                            </p:txEl>
                                          </p:spTgt>
                                        </p:tgtEl>
                                        <p:attrNameLst>
                                          <p:attrName>ppt_y</p:attrName>
                                        </p:attrNameLst>
                                      </p:cBhvr>
                                    </p:anim>
                                    <p:animRot by="21600000">
                                      <p:cBhvr>
                                        <p:cTn id="26" dur="1000" fill="hold">
                                          <p:stCondLst>
                                            <p:cond delay="0"/>
                                          </p:stCondLst>
                                        </p:cTn>
                                        <p:tgtEl>
                                          <p:spTgt spid="9">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9">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9">
                                            <p:txEl>
                                              <p:pRg st="3" end="3"/>
                                            </p:txEl>
                                          </p:spTgt>
                                        </p:tgtEl>
                                        <p:attrNameLst>
                                          <p:attrName>ppt_w</p:attrName>
                                        </p:attrNameLst>
                                      </p:cBhvr>
                                    </p:anim>
                                    <p:anim by="(#ppt_w*0.50)" calcmode="lin" valueType="num">
                                      <p:cBhvr>
                                        <p:cTn id="32" dur="500" decel="50000" autoRev="1" fill="hold">
                                          <p:stCondLst>
                                            <p:cond delay="0"/>
                                          </p:stCondLst>
                                        </p:cTn>
                                        <p:tgtEl>
                                          <p:spTgt spid="9">
                                            <p:txEl>
                                              <p:pRg st="3" end="3"/>
                                            </p:txEl>
                                          </p:spTgt>
                                        </p:tgtEl>
                                        <p:attrNameLst>
                                          <p:attrName>ppt_x</p:attrName>
                                        </p:attrNameLst>
                                      </p:cBhvr>
                                    </p:anim>
                                    <p:anim from="(-#ppt_h/2)" to="(#ppt_y)" calcmode="lin" valueType="num">
                                      <p:cBhvr>
                                        <p:cTn id="33" dur="1000" fill="hold">
                                          <p:stCondLst>
                                            <p:cond delay="0"/>
                                          </p:stCondLst>
                                        </p:cTn>
                                        <p:tgtEl>
                                          <p:spTgt spid="9">
                                            <p:txEl>
                                              <p:pRg st="3" end="3"/>
                                            </p:txEl>
                                          </p:spTgt>
                                        </p:tgtEl>
                                        <p:attrNameLst>
                                          <p:attrName>ppt_y</p:attrName>
                                        </p:attrNameLst>
                                      </p:cBhvr>
                                    </p:anim>
                                    <p:animRot by="21600000">
                                      <p:cBhvr>
                                        <p:cTn id="34" dur="1000" fill="hold">
                                          <p:stCondLst>
                                            <p:cond delay="0"/>
                                          </p:stCondLst>
                                        </p:cTn>
                                        <p:tgtEl>
                                          <p:spTgt spid="9">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9">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9">
                                            <p:txEl>
                                              <p:pRg st="4" end="4"/>
                                            </p:txEl>
                                          </p:spTgt>
                                        </p:tgtEl>
                                        <p:attrNameLst>
                                          <p:attrName>ppt_w</p:attrName>
                                        </p:attrNameLst>
                                      </p:cBhvr>
                                    </p:anim>
                                    <p:anim by="(#ppt_w*0.50)" calcmode="lin" valueType="num">
                                      <p:cBhvr>
                                        <p:cTn id="40" dur="500" decel="50000" autoRev="1" fill="hold">
                                          <p:stCondLst>
                                            <p:cond delay="0"/>
                                          </p:stCondLst>
                                        </p:cTn>
                                        <p:tgtEl>
                                          <p:spTgt spid="9">
                                            <p:txEl>
                                              <p:pRg st="4" end="4"/>
                                            </p:txEl>
                                          </p:spTgt>
                                        </p:tgtEl>
                                        <p:attrNameLst>
                                          <p:attrName>ppt_x</p:attrName>
                                        </p:attrNameLst>
                                      </p:cBhvr>
                                    </p:anim>
                                    <p:anim from="(-#ppt_h/2)" to="(#ppt_y)" calcmode="lin" valueType="num">
                                      <p:cBhvr>
                                        <p:cTn id="41" dur="1000" fill="hold">
                                          <p:stCondLst>
                                            <p:cond delay="0"/>
                                          </p:stCondLst>
                                        </p:cTn>
                                        <p:tgtEl>
                                          <p:spTgt spid="9">
                                            <p:txEl>
                                              <p:pRg st="4" end="4"/>
                                            </p:txEl>
                                          </p:spTgt>
                                        </p:tgtEl>
                                        <p:attrNameLst>
                                          <p:attrName>ppt_y</p:attrName>
                                        </p:attrNameLst>
                                      </p:cBhvr>
                                    </p:anim>
                                    <p:animRot by="21600000">
                                      <p:cBhvr>
                                        <p:cTn id="42" dur="1000" fill="hold">
                                          <p:stCondLst>
                                            <p:cond delay="0"/>
                                          </p:stCondLst>
                                        </p:cTn>
                                        <p:tgtEl>
                                          <p:spTgt spid="9">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9">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9">
                                            <p:txEl>
                                              <p:pRg st="5" end="5"/>
                                            </p:txEl>
                                          </p:spTgt>
                                        </p:tgtEl>
                                        <p:attrNameLst>
                                          <p:attrName>ppt_w</p:attrName>
                                        </p:attrNameLst>
                                      </p:cBhvr>
                                    </p:anim>
                                    <p:anim by="(#ppt_w*0.50)" calcmode="lin" valueType="num">
                                      <p:cBhvr>
                                        <p:cTn id="48" dur="500" decel="50000" autoRev="1" fill="hold">
                                          <p:stCondLst>
                                            <p:cond delay="0"/>
                                          </p:stCondLst>
                                        </p:cTn>
                                        <p:tgtEl>
                                          <p:spTgt spid="9">
                                            <p:txEl>
                                              <p:pRg st="5" end="5"/>
                                            </p:txEl>
                                          </p:spTgt>
                                        </p:tgtEl>
                                        <p:attrNameLst>
                                          <p:attrName>ppt_x</p:attrName>
                                        </p:attrNameLst>
                                      </p:cBhvr>
                                    </p:anim>
                                    <p:anim from="(-#ppt_h/2)" to="(#ppt_y)" calcmode="lin" valueType="num">
                                      <p:cBhvr>
                                        <p:cTn id="49" dur="1000" fill="hold">
                                          <p:stCondLst>
                                            <p:cond delay="0"/>
                                          </p:stCondLst>
                                        </p:cTn>
                                        <p:tgtEl>
                                          <p:spTgt spid="9">
                                            <p:txEl>
                                              <p:pRg st="5" end="5"/>
                                            </p:txEl>
                                          </p:spTgt>
                                        </p:tgtEl>
                                        <p:attrNameLst>
                                          <p:attrName>ppt_y</p:attrName>
                                        </p:attrNameLst>
                                      </p:cBhvr>
                                    </p:anim>
                                    <p:animRot by="21600000">
                                      <p:cBhvr>
                                        <p:cTn id="50" dur="1000" fill="hold">
                                          <p:stCondLst>
                                            <p:cond delay="0"/>
                                          </p:stCondLst>
                                        </p:cTn>
                                        <p:tgtEl>
                                          <p:spTgt spid="9">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9">
                                            <p:txEl>
                                              <p:pRg st="6" end="6"/>
                                            </p:txEl>
                                          </p:spTgt>
                                        </p:tgtEl>
                                        <p:attrNameLst>
                                          <p:attrName>style.visibility</p:attrName>
                                        </p:attrNameLst>
                                      </p:cBhvr>
                                      <p:to>
                                        <p:strVal val="visible"/>
                                      </p:to>
                                    </p:set>
                                    <p:anim by="(-#ppt_w*2)" calcmode="lin" valueType="num">
                                      <p:cBhvr rctx="PPT">
                                        <p:cTn id="55" dur="500" autoRev="1" fill="hold">
                                          <p:stCondLst>
                                            <p:cond delay="0"/>
                                          </p:stCondLst>
                                        </p:cTn>
                                        <p:tgtEl>
                                          <p:spTgt spid="9">
                                            <p:txEl>
                                              <p:pRg st="6" end="6"/>
                                            </p:txEl>
                                          </p:spTgt>
                                        </p:tgtEl>
                                        <p:attrNameLst>
                                          <p:attrName>ppt_w</p:attrName>
                                        </p:attrNameLst>
                                      </p:cBhvr>
                                    </p:anim>
                                    <p:anim by="(#ppt_w*0.50)" calcmode="lin" valueType="num">
                                      <p:cBhvr>
                                        <p:cTn id="56" dur="500" decel="50000" autoRev="1" fill="hold">
                                          <p:stCondLst>
                                            <p:cond delay="0"/>
                                          </p:stCondLst>
                                        </p:cTn>
                                        <p:tgtEl>
                                          <p:spTgt spid="9">
                                            <p:txEl>
                                              <p:pRg st="6" end="6"/>
                                            </p:txEl>
                                          </p:spTgt>
                                        </p:tgtEl>
                                        <p:attrNameLst>
                                          <p:attrName>ppt_x</p:attrName>
                                        </p:attrNameLst>
                                      </p:cBhvr>
                                    </p:anim>
                                    <p:anim from="(-#ppt_h/2)" to="(#ppt_y)" calcmode="lin" valueType="num">
                                      <p:cBhvr>
                                        <p:cTn id="57" dur="1000" fill="hold">
                                          <p:stCondLst>
                                            <p:cond delay="0"/>
                                          </p:stCondLst>
                                        </p:cTn>
                                        <p:tgtEl>
                                          <p:spTgt spid="9">
                                            <p:txEl>
                                              <p:pRg st="6" end="6"/>
                                            </p:txEl>
                                          </p:spTgt>
                                        </p:tgtEl>
                                        <p:attrNameLst>
                                          <p:attrName>ppt_y</p:attrName>
                                        </p:attrNameLst>
                                      </p:cBhvr>
                                    </p:anim>
                                    <p:animRot by="21600000">
                                      <p:cBhvr>
                                        <p:cTn id="58" dur="1000" fill="hold">
                                          <p:stCondLst>
                                            <p:cond delay="0"/>
                                          </p:stCondLst>
                                        </p:cTn>
                                        <p:tgtEl>
                                          <p:spTgt spid="9">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9">
                                            <p:txEl>
                                              <p:pRg st="7" end="7"/>
                                            </p:txEl>
                                          </p:spTgt>
                                        </p:tgtEl>
                                        <p:attrNameLst>
                                          <p:attrName>style.visibility</p:attrName>
                                        </p:attrNameLst>
                                      </p:cBhvr>
                                      <p:to>
                                        <p:strVal val="visible"/>
                                      </p:to>
                                    </p:set>
                                    <p:anim by="(-#ppt_w*2)" calcmode="lin" valueType="num">
                                      <p:cBhvr rctx="PPT">
                                        <p:cTn id="63" dur="500" autoRev="1" fill="hold">
                                          <p:stCondLst>
                                            <p:cond delay="0"/>
                                          </p:stCondLst>
                                        </p:cTn>
                                        <p:tgtEl>
                                          <p:spTgt spid="9">
                                            <p:txEl>
                                              <p:pRg st="7" end="7"/>
                                            </p:txEl>
                                          </p:spTgt>
                                        </p:tgtEl>
                                        <p:attrNameLst>
                                          <p:attrName>ppt_w</p:attrName>
                                        </p:attrNameLst>
                                      </p:cBhvr>
                                    </p:anim>
                                    <p:anim by="(#ppt_w*0.50)" calcmode="lin" valueType="num">
                                      <p:cBhvr>
                                        <p:cTn id="64" dur="500" decel="50000" autoRev="1" fill="hold">
                                          <p:stCondLst>
                                            <p:cond delay="0"/>
                                          </p:stCondLst>
                                        </p:cTn>
                                        <p:tgtEl>
                                          <p:spTgt spid="9">
                                            <p:txEl>
                                              <p:pRg st="7" end="7"/>
                                            </p:txEl>
                                          </p:spTgt>
                                        </p:tgtEl>
                                        <p:attrNameLst>
                                          <p:attrName>ppt_x</p:attrName>
                                        </p:attrNameLst>
                                      </p:cBhvr>
                                    </p:anim>
                                    <p:anim from="(-#ppt_h/2)" to="(#ppt_y)" calcmode="lin" valueType="num">
                                      <p:cBhvr>
                                        <p:cTn id="65" dur="1000" fill="hold">
                                          <p:stCondLst>
                                            <p:cond delay="0"/>
                                          </p:stCondLst>
                                        </p:cTn>
                                        <p:tgtEl>
                                          <p:spTgt spid="9">
                                            <p:txEl>
                                              <p:pRg st="7" end="7"/>
                                            </p:txEl>
                                          </p:spTgt>
                                        </p:tgtEl>
                                        <p:attrNameLst>
                                          <p:attrName>ppt_y</p:attrName>
                                        </p:attrNameLst>
                                      </p:cBhvr>
                                    </p:anim>
                                    <p:animRot by="21600000">
                                      <p:cBhvr>
                                        <p:cTn id="66" dur="1000" fill="hold">
                                          <p:stCondLst>
                                            <p:cond delay="0"/>
                                          </p:stCondLst>
                                        </p:cTn>
                                        <p:tgtEl>
                                          <p:spTgt spid="9">
                                            <p:txEl>
                                              <p:pRg st="7" end="7"/>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9">
                                            <p:txEl>
                                              <p:pRg st="8" end="8"/>
                                            </p:txEl>
                                          </p:spTgt>
                                        </p:tgtEl>
                                        <p:attrNameLst>
                                          <p:attrName>style.visibility</p:attrName>
                                        </p:attrNameLst>
                                      </p:cBhvr>
                                      <p:to>
                                        <p:strVal val="visible"/>
                                      </p:to>
                                    </p:set>
                                    <p:anim by="(-#ppt_w*2)" calcmode="lin" valueType="num">
                                      <p:cBhvr rctx="PPT">
                                        <p:cTn id="71" dur="500" autoRev="1" fill="hold">
                                          <p:stCondLst>
                                            <p:cond delay="0"/>
                                          </p:stCondLst>
                                        </p:cTn>
                                        <p:tgtEl>
                                          <p:spTgt spid="9">
                                            <p:txEl>
                                              <p:pRg st="8" end="8"/>
                                            </p:txEl>
                                          </p:spTgt>
                                        </p:tgtEl>
                                        <p:attrNameLst>
                                          <p:attrName>ppt_w</p:attrName>
                                        </p:attrNameLst>
                                      </p:cBhvr>
                                    </p:anim>
                                    <p:anim by="(#ppt_w*0.50)" calcmode="lin" valueType="num">
                                      <p:cBhvr>
                                        <p:cTn id="72" dur="500" decel="50000" autoRev="1" fill="hold">
                                          <p:stCondLst>
                                            <p:cond delay="0"/>
                                          </p:stCondLst>
                                        </p:cTn>
                                        <p:tgtEl>
                                          <p:spTgt spid="9">
                                            <p:txEl>
                                              <p:pRg st="8" end="8"/>
                                            </p:txEl>
                                          </p:spTgt>
                                        </p:tgtEl>
                                        <p:attrNameLst>
                                          <p:attrName>ppt_x</p:attrName>
                                        </p:attrNameLst>
                                      </p:cBhvr>
                                    </p:anim>
                                    <p:anim from="(-#ppt_h/2)" to="(#ppt_y)" calcmode="lin" valueType="num">
                                      <p:cBhvr>
                                        <p:cTn id="73" dur="1000" fill="hold">
                                          <p:stCondLst>
                                            <p:cond delay="0"/>
                                          </p:stCondLst>
                                        </p:cTn>
                                        <p:tgtEl>
                                          <p:spTgt spid="9">
                                            <p:txEl>
                                              <p:pRg st="8" end="8"/>
                                            </p:txEl>
                                          </p:spTgt>
                                        </p:tgtEl>
                                        <p:attrNameLst>
                                          <p:attrName>ppt_y</p:attrName>
                                        </p:attrNameLst>
                                      </p:cBhvr>
                                    </p:anim>
                                    <p:animRot by="21600000">
                                      <p:cBhvr>
                                        <p:cTn id="74" dur="1000" fill="hold">
                                          <p:stCondLst>
                                            <p:cond delay="0"/>
                                          </p:stCondLst>
                                        </p:cTn>
                                        <p:tgtEl>
                                          <p:spTgt spid="9">
                                            <p:txEl>
                                              <p:pRg st="8" end="8"/>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9">
                                            <p:txEl>
                                              <p:pRg st="9" end="9"/>
                                            </p:txEl>
                                          </p:spTgt>
                                        </p:tgtEl>
                                        <p:attrNameLst>
                                          <p:attrName>style.visibility</p:attrName>
                                        </p:attrNameLst>
                                      </p:cBhvr>
                                      <p:to>
                                        <p:strVal val="visible"/>
                                      </p:to>
                                    </p:set>
                                    <p:anim by="(-#ppt_w*2)" calcmode="lin" valueType="num">
                                      <p:cBhvr rctx="PPT">
                                        <p:cTn id="79" dur="500" autoRev="1" fill="hold">
                                          <p:stCondLst>
                                            <p:cond delay="0"/>
                                          </p:stCondLst>
                                        </p:cTn>
                                        <p:tgtEl>
                                          <p:spTgt spid="9">
                                            <p:txEl>
                                              <p:pRg st="9" end="9"/>
                                            </p:txEl>
                                          </p:spTgt>
                                        </p:tgtEl>
                                        <p:attrNameLst>
                                          <p:attrName>ppt_w</p:attrName>
                                        </p:attrNameLst>
                                      </p:cBhvr>
                                    </p:anim>
                                    <p:anim by="(#ppt_w*0.50)" calcmode="lin" valueType="num">
                                      <p:cBhvr>
                                        <p:cTn id="80" dur="500" decel="50000" autoRev="1" fill="hold">
                                          <p:stCondLst>
                                            <p:cond delay="0"/>
                                          </p:stCondLst>
                                        </p:cTn>
                                        <p:tgtEl>
                                          <p:spTgt spid="9">
                                            <p:txEl>
                                              <p:pRg st="9" end="9"/>
                                            </p:txEl>
                                          </p:spTgt>
                                        </p:tgtEl>
                                        <p:attrNameLst>
                                          <p:attrName>ppt_x</p:attrName>
                                        </p:attrNameLst>
                                      </p:cBhvr>
                                    </p:anim>
                                    <p:anim from="(-#ppt_h/2)" to="(#ppt_y)" calcmode="lin" valueType="num">
                                      <p:cBhvr>
                                        <p:cTn id="81" dur="1000" fill="hold">
                                          <p:stCondLst>
                                            <p:cond delay="0"/>
                                          </p:stCondLst>
                                        </p:cTn>
                                        <p:tgtEl>
                                          <p:spTgt spid="9">
                                            <p:txEl>
                                              <p:pRg st="9" end="9"/>
                                            </p:txEl>
                                          </p:spTgt>
                                        </p:tgtEl>
                                        <p:attrNameLst>
                                          <p:attrName>ppt_y</p:attrName>
                                        </p:attrNameLst>
                                      </p:cBhvr>
                                    </p:anim>
                                    <p:animRot by="21600000">
                                      <p:cBhvr>
                                        <p:cTn id="82" dur="1000" fill="hold">
                                          <p:stCondLst>
                                            <p:cond delay="0"/>
                                          </p:stCondLst>
                                        </p:cTn>
                                        <p:tgtEl>
                                          <p:spTgt spid="9">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0721044X"/>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ítulo 1"/>
          <p:cNvSpPr>
            <a:spLocks noGrp="1"/>
          </p:cNvSpPr>
          <p:nvPr>
            <p:ph type="title"/>
          </p:nvPr>
        </p:nvSpPr>
        <p:spPr>
          <a:xfrm>
            <a:off x="590872" y="836712"/>
            <a:ext cx="8229600" cy="1143000"/>
          </a:xfrm>
        </p:spPr>
        <p:txBody>
          <a:bodyPr/>
          <a:lstStyle/>
          <a:p>
            <a:r>
              <a:rPr lang="es-MX" b="1" dirty="0">
                <a:ln>
                  <a:solidFill>
                    <a:schemeClr val="tx1"/>
                  </a:solidFill>
                </a:ln>
                <a:solidFill>
                  <a:schemeClr val="bg1"/>
                </a:solidFill>
              </a:rPr>
              <a:t>MISIÓN MUNDIAL</a:t>
            </a:r>
            <a:endParaRPr lang="es-ES" dirty="0"/>
          </a:p>
        </p:txBody>
      </p:sp>
      <p:sp>
        <p:nvSpPr>
          <p:cNvPr id="4" name="3 Marcador de contenido"/>
          <p:cNvSpPr>
            <a:spLocks noGrp="1"/>
          </p:cNvSpPr>
          <p:nvPr>
            <p:ph idx="1"/>
          </p:nvPr>
        </p:nvSpPr>
        <p:spPr>
          <a:xfrm>
            <a:off x="1249288" y="1700808"/>
            <a:ext cx="7643192" cy="4425355"/>
          </a:xfrm>
        </p:spPr>
        <p:txBody>
          <a:bodyPr>
            <a:normAutofit fontScale="92500"/>
          </a:bodyPr>
          <a:lstStyle/>
          <a:p>
            <a:pPr marL="0" indent="0">
              <a:buNone/>
            </a:pPr>
            <a:r>
              <a:rPr lang="es-MX" b="1" dirty="0">
                <a:ln>
                  <a:solidFill>
                    <a:schemeClr val="tx1"/>
                  </a:solidFill>
                </a:ln>
                <a:solidFill>
                  <a:schemeClr val="bg1"/>
                </a:solidFill>
              </a:rPr>
              <a:t> ”Y Jesús se acercó y les habló diciendo: Toda potestad me es dada en el cielo y en la tierra.</a:t>
            </a:r>
          </a:p>
          <a:p>
            <a:pPr marL="0" indent="0">
              <a:buNone/>
            </a:pPr>
            <a:r>
              <a:rPr lang="es-MX" b="1" dirty="0">
                <a:ln>
                  <a:solidFill>
                    <a:schemeClr val="tx1"/>
                  </a:solidFill>
                </a:ln>
                <a:solidFill>
                  <a:schemeClr val="bg1"/>
                </a:solidFill>
              </a:rPr>
              <a:t>Por tanto, id, y haced discípulos a todas las naciones, bautizándolos en el nombre del Padre, y del Hijo, y del Espíritu Santo;</a:t>
            </a:r>
          </a:p>
          <a:p>
            <a:pPr marL="0" indent="0">
              <a:buNone/>
            </a:pPr>
            <a:r>
              <a:rPr lang="es-MX" b="1" dirty="0">
                <a:ln>
                  <a:solidFill>
                    <a:schemeClr val="tx1"/>
                  </a:solidFill>
                </a:ln>
                <a:solidFill>
                  <a:schemeClr val="bg1"/>
                </a:solidFill>
              </a:rPr>
              <a:t>enseñándoles que guarden todas las cosas que os he mandado; y he aquí yo estoy con vosotros todos los días, hasta el fin del mundo. Amén” (Mt. 28:18-20).</a:t>
            </a:r>
            <a:endParaRPr lang="en-US" b="1" dirty="0">
              <a:ln>
                <a:solidFill>
                  <a:schemeClr val="tx1"/>
                </a:solidFill>
              </a:ln>
              <a:solidFill>
                <a:schemeClr val="bg1"/>
              </a:solidFill>
            </a:endParaRPr>
          </a:p>
          <a:p>
            <a:endParaRPr lang="es-CO" dirty="0"/>
          </a:p>
        </p:txBody>
      </p:sp>
    </p:spTree>
    <p:extLst>
      <p:ext uri="{BB962C8B-B14F-4D97-AF65-F5344CB8AC3E}">
        <p14:creationId xmlns:p14="http://schemas.microsoft.com/office/powerpoint/2010/main" val="3136026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7570"/>
                                        </p:tgtEl>
                                        <p:attrNameLst>
                                          <p:attrName>style.visibility</p:attrName>
                                        </p:attrNameLst>
                                      </p:cBhvr>
                                      <p:to>
                                        <p:strVal val="visible"/>
                                      </p:to>
                                    </p:set>
                                    <p:animEffect transition="in" filter="checkerboard(across)">
                                      <p:cBhvr>
                                        <p:cTn id="7" dur="500"/>
                                        <p:tgtEl>
                                          <p:spTgt spid="23757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to="" calcmode="lin" valueType="num">
                                      <p:cBhvr>
                                        <p:cTn id="22"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0510014X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1357290" y="428604"/>
            <a:ext cx="7572428" cy="6429396"/>
          </a:xfrm>
        </p:spPr>
        <p:txBody>
          <a:bodyPr>
            <a:normAutofit/>
          </a:bodyPr>
          <a:lstStyle/>
          <a:p>
            <a:r>
              <a:rPr lang="es-MX" b="1" i="1" u="sng" dirty="0">
                <a:ln>
                  <a:solidFill>
                    <a:schemeClr val="tx1"/>
                  </a:solidFill>
                </a:ln>
                <a:solidFill>
                  <a:schemeClr val="bg1"/>
                </a:solidFill>
              </a:rPr>
              <a:t>No son métodos mejores sino hombres mejores.</a:t>
            </a:r>
          </a:p>
          <a:p>
            <a:r>
              <a:rPr lang="es-MX" b="1" i="1" u="sng" dirty="0">
                <a:ln>
                  <a:solidFill>
                    <a:schemeClr val="tx1"/>
                  </a:solidFill>
                </a:ln>
                <a:solidFill>
                  <a:schemeClr val="bg1"/>
                </a:solidFill>
              </a:rPr>
              <a:t>Hombres que conozcan a su Redentor por algo más que de oídas. </a:t>
            </a:r>
          </a:p>
          <a:p>
            <a:r>
              <a:rPr lang="es-MX" b="1" i="1" u="sng" dirty="0">
                <a:ln>
                  <a:solidFill>
                    <a:schemeClr val="tx1"/>
                  </a:solidFill>
                </a:ln>
                <a:solidFill>
                  <a:schemeClr val="bg1"/>
                </a:solidFill>
              </a:rPr>
              <a:t>Hombres que tengan su visión y sientan su pasión por el mundo.</a:t>
            </a:r>
          </a:p>
          <a:p>
            <a:r>
              <a:rPr lang="es-MX" b="1" i="1" u="sng" dirty="0">
                <a:ln>
                  <a:solidFill>
                    <a:schemeClr val="tx1"/>
                  </a:solidFill>
                </a:ln>
                <a:solidFill>
                  <a:schemeClr val="bg1"/>
                </a:solidFill>
              </a:rPr>
              <a:t>Hombres que estén dispuestos a no ser nada para que él lo sea todo.</a:t>
            </a:r>
          </a:p>
          <a:p>
            <a:r>
              <a:rPr lang="es-MX" b="1" i="1" u="sng" dirty="0">
                <a:ln>
                  <a:solidFill>
                    <a:schemeClr val="tx1"/>
                  </a:solidFill>
                </a:ln>
                <a:solidFill>
                  <a:schemeClr val="bg1"/>
                </a:solidFill>
              </a:rPr>
              <a:t>Hombres que sólo quieran que Cristo produzca su vida  en ellos y por medio de ellos  según su voluntad</a:t>
            </a:r>
            <a:r>
              <a:rPr lang="es-MX" b="1" dirty="0">
                <a:ln>
                  <a:solidFill>
                    <a:schemeClr val="tx1"/>
                  </a:solidFill>
                </a:ln>
                <a:solidFill>
                  <a:schemeClr val="bg1"/>
                </a:solidFill>
              </a:rPr>
              <a:t>. </a:t>
            </a:r>
            <a:endParaRPr lang="es-CO" b="1" dirty="0">
              <a:ln>
                <a:solidFill>
                  <a:schemeClr val="tx1"/>
                </a:solidFill>
              </a:ln>
              <a:solidFill>
                <a:schemeClr val="bg1"/>
              </a:solidFill>
            </a:endParaRPr>
          </a:p>
          <a:p>
            <a:endParaRPr lang="es-CO" dirty="0"/>
          </a:p>
        </p:txBody>
      </p:sp>
    </p:spTree>
    <p:extLst>
      <p:ext uri="{BB962C8B-B14F-4D97-AF65-F5344CB8AC3E}">
        <p14:creationId xmlns:p14="http://schemas.microsoft.com/office/powerpoint/2010/main" val="2256398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barn(inHorizontal)">
                                      <p:cBhvr>
                                        <p:cTn id="7" dur="500"/>
                                        <p:tgtEl>
                                          <p:spTgt spid="27238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to="" calcmode="lin" valueType="num">
                                      <p:cBhvr>
                                        <p:cTn id="22" dur="1" fill="hold"/>
                                        <p:tgtEl>
                                          <p:spTgt spid="4">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to="" calcmode="lin" valueType="num">
                                      <p:cBhvr>
                                        <p:cTn id="27" dur="1" fill="hold"/>
                                        <p:tgtEl>
                                          <p:spTgt spid="4">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to="" calcmode="lin" valueType="num">
                                      <p:cBhvr>
                                        <p:cTn id="32"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ster-CarpenterHands_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Título 7"/>
          <p:cNvSpPr>
            <a:spLocks noGrp="1"/>
          </p:cNvSpPr>
          <p:nvPr>
            <p:ph type="title"/>
          </p:nvPr>
        </p:nvSpPr>
        <p:spPr>
          <a:xfrm>
            <a:off x="457200" y="260648"/>
            <a:ext cx="8229600" cy="1143000"/>
          </a:xfrm>
        </p:spPr>
        <p:txBody>
          <a:bodyPr>
            <a:normAutofit/>
          </a:bodyPr>
          <a:lstStyle/>
          <a:p>
            <a:r>
              <a:rPr lang="es-MX" b="1" dirty="0">
                <a:ln>
                  <a:solidFill>
                    <a:schemeClr val="tx1"/>
                  </a:solidFill>
                </a:ln>
                <a:solidFill>
                  <a:schemeClr val="bg1"/>
                </a:solidFill>
              </a:rPr>
              <a:t>Hombres como Josué y Caleb</a:t>
            </a:r>
            <a:endParaRPr lang="es-ES" dirty="0"/>
          </a:p>
        </p:txBody>
      </p:sp>
      <p:sp>
        <p:nvSpPr>
          <p:cNvPr id="9" name="Marcador de contenido 8"/>
          <p:cNvSpPr>
            <a:spLocks noGrp="1"/>
          </p:cNvSpPr>
          <p:nvPr>
            <p:ph sz="half" idx="1"/>
          </p:nvPr>
        </p:nvSpPr>
        <p:spPr>
          <a:xfrm>
            <a:off x="755576" y="1340768"/>
            <a:ext cx="7632848" cy="5184576"/>
          </a:xfrm>
        </p:spPr>
        <p:txBody>
          <a:bodyPr>
            <a:normAutofit/>
          </a:bodyPr>
          <a:lstStyle/>
          <a:p>
            <a:pPr marL="0" indent="0">
              <a:buNone/>
            </a:pPr>
            <a:r>
              <a:rPr lang="es-MX" b="1" dirty="0">
                <a:ln>
                  <a:solidFill>
                    <a:schemeClr val="tx1"/>
                  </a:solidFill>
                </a:ln>
                <a:solidFill>
                  <a:schemeClr val="bg1"/>
                </a:solidFill>
              </a:rPr>
              <a:t>“Sí Jehová se agradare de nosotros, él nos llevará a esta tierra, y nos la entregará, tierra que fluye leche y miel. Por tanto, no seáis reveldes contra Jehová, ni temaís al pueblo de esta tierra; porque nosotros los comeros como pan: su amparo se ha apartado de ellos, y con sostros está Jehová; no los temáis” (Num. 14:8,9).</a:t>
            </a:r>
          </a:p>
          <a:p>
            <a:pPr marL="0" indent="0">
              <a:buNone/>
            </a:pPr>
            <a:endParaRPr lang="es-MX" b="1" dirty="0">
              <a:ln>
                <a:solidFill>
                  <a:schemeClr val="tx1"/>
                </a:solidFill>
              </a:ln>
              <a:solidFill>
                <a:schemeClr val="bg1"/>
              </a:solidFill>
            </a:endParaRPr>
          </a:p>
        </p:txBody>
      </p:sp>
      <p:sp>
        <p:nvSpPr>
          <p:cNvPr id="11" name="Rectángulo 10"/>
          <p:cNvSpPr/>
          <p:nvPr/>
        </p:nvSpPr>
        <p:spPr>
          <a:xfrm>
            <a:off x="2051720" y="1556792"/>
            <a:ext cx="2088232" cy="861774"/>
          </a:xfrm>
          <a:prstGeom prst="rect">
            <a:avLst/>
          </a:prstGeom>
        </p:spPr>
        <p:txBody>
          <a:bodyPr wrap="square">
            <a:spAutoFit/>
          </a:bodyPr>
          <a:lstStyle/>
          <a:p>
            <a:endParaRPr lang="es-MX" sz="3200" b="1" dirty="0">
              <a:ln>
                <a:solidFill>
                  <a:schemeClr val="tx1"/>
                </a:solidFill>
              </a:ln>
              <a:solidFill>
                <a:schemeClr val="bg1"/>
              </a:solidFill>
            </a:endParaRPr>
          </a:p>
          <a:p>
            <a:endParaRPr lang="es-ES" dirty="0"/>
          </a:p>
        </p:txBody>
      </p:sp>
    </p:spTree>
    <p:extLst>
      <p:ext uri="{BB962C8B-B14F-4D97-AF65-F5344CB8AC3E}">
        <p14:creationId xmlns:p14="http://schemas.microsoft.com/office/powerpoint/2010/main" val="136932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9">
                                            <p:txEl>
                                              <p:pRg st="0" end="0"/>
                                            </p:txEl>
                                          </p:spTgt>
                                        </p:tgtEl>
                                        <p:attrNameLst>
                                          <p:attrName>ppt_w</p:attrName>
                                        </p:attrNameLst>
                                      </p:cBhvr>
                                    </p:anim>
                                    <p:anim by="(#ppt_w*0.50)" calcmode="lin" valueType="num">
                                      <p:cBhvr>
                                        <p:cTn id="8" dur="500" decel="50000" autoRev="1" fill="hold">
                                          <p:stCondLst>
                                            <p:cond delay="0"/>
                                          </p:stCondLst>
                                        </p:cTn>
                                        <p:tgtEl>
                                          <p:spTgt spid="9">
                                            <p:txEl>
                                              <p:pRg st="0" end="0"/>
                                            </p:txEl>
                                          </p:spTgt>
                                        </p:tgtEl>
                                        <p:attrNameLst>
                                          <p:attrName>ppt_x</p:attrName>
                                        </p:attrNameLst>
                                      </p:cBhvr>
                                    </p:anim>
                                    <p:anim from="(-#ppt_h/2)" to="(#ppt_y)" calcmode="lin" valueType="num">
                                      <p:cBhvr>
                                        <p:cTn id="9" dur="1000" fill="hold">
                                          <p:stCondLst>
                                            <p:cond delay="0"/>
                                          </p:stCondLst>
                                        </p:cTn>
                                        <p:tgtEl>
                                          <p:spTgt spid="9">
                                            <p:txEl>
                                              <p:pRg st="0" end="0"/>
                                            </p:txEl>
                                          </p:spTgt>
                                        </p:tgtEl>
                                        <p:attrNameLst>
                                          <p:attrName>ppt_y</p:attrName>
                                        </p:attrNameLst>
                                      </p:cBhvr>
                                    </p:anim>
                                    <p:animRot by="21600000">
                                      <p:cBhvr>
                                        <p:cTn id="10" dur="1000" fill="hold">
                                          <p:stCondLst>
                                            <p:cond delay="0"/>
                                          </p:stCondLst>
                                        </p:cTn>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0519020X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142844" y="-142900"/>
            <a:ext cx="8229600" cy="1143000"/>
          </a:xfrm>
        </p:spPr>
        <p:txBody>
          <a:bodyPr>
            <a:normAutofit/>
          </a:bodyPr>
          <a:lstStyle/>
          <a:p>
            <a:r>
              <a:rPr lang="es-MX" b="1" i="1" dirty="0">
                <a:ln>
                  <a:solidFill>
                    <a:schemeClr val="tx1"/>
                  </a:solidFill>
                </a:ln>
                <a:solidFill>
                  <a:schemeClr val="bg1"/>
                </a:solidFill>
              </a:rPr>
              <a:t>Aplicación actual del principio</a:t>
            </a:r>
            <a:endParaRPr lang="es-CO" dirty="0"/>
          </a:p>
        </p:txBody>
      </p:sp>
      <p:sp>
        <p:nvSpPr>
          <p:cNvPr id="4" name="3 Marcador de contenido"/>
          <p:cNvSpPr>
            <a:spLocks noGrp="1"/>
          </p:cNvSpPr>
          <p:nvPr>
            <p:ph idx="1"/>
          </p:nvPr>
        </p:nvSpPr>
        <p:spPr>
          <a:xfrm>
            <a:off x="0" y="1600200"/>
            <a:ext cx="8001024" cy="5257800"/>
          </a:xfrm>
        </p:spPr>
        <p:txBody>
          <a:bodyPr>
            <a:normAutofit fontScale="92500" lnSpcReduction="10000"/>
          </a:bodyPr>
          <a:lstStyle/>
          <a:p>
            <a:r>
              <a:rPr lang="es-MX" b="1" dirty="0">
                <a:ln>
                  <a:solidFill>
                    <a:schemeClr val="tx1"/>
                  </a:solidFill>
                </a:ln>
                <a:solidFill>
                  <a:schemeClr val="bg1"/>
                </a:solidFill>
              </a:rPr>
              <a:t>La mayor parte de los esfuerzos de la iglesia para evangelizar comienzan por las multitudes, en el supuesto de que la iglesia está en condiciones de conservar todo lo bueno que hace. </a:t>
            </a:r>
          </a:p>
          <a:p>
            <a:r>
              <a:rPr lang="es-MX" b="1" dirty="0">
                <a:ln>
                  <a:solidFill>
                    <a:schemeClr val="tx1"/>
                  </a:solidFill>
                </a:ln>
                <a:solidFill>
                  <a:schemeClr val="bg1"/>
                </a:solidFill>
              </a:rPr>
              <a:t>El resultado es nuestra espectacular insistencia en el número de convertidos, candidatos para el bautismo, y más miembros para la iglesia, con poco o ningún interés genuino por fundamentar a estas almas en el amor y poder de Dios, y mucho menos por la conservación y continuación de la obra.</a:t>
            </a:r>
            <a:endParaRPr lang="es-CO" b="1" dirty="0">
              <a:ln>
                <a:solidFill>
                  <a:schemeClr val="tx1"/>
                </a:solidFill>
              </a:ln>
              <a:solidFill>
                <a:schemeClr val="bg1"/>
              </a:solidFill>
            </a:endParaRPr>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to="" calcmode="lin" valueType="num">
                                      <p:cBhvr>
                                        <p:cTn id="13" dur="1" fill="hold"/>
                                        <p:tgtEl>
                                          <p:spTgt spid="4">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to="" calcmode="lin" valueType="num">
                                      <p:cBhvr>
                                        <p:cTn id="18"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0519020X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32" y="1428736"/>
            <a:ext cx="8001056" cy="5429264"/>
          </a:xfrm>
        </p:spPr>
        <p:txBody>
          <a:bodyPr>
            <a:normAutofit fontScale="92500" lnSpcReduction="10000"/>
          </a:bodyPr>
          <a:lstStyle/>
          <a:p>
            <a:r>
              <a:rPr lang="es-MX" b="1" dirty="0">
                <a:ln>
                  <a:solidFill>
                    <a:schemeClr val="tx1"/>
                  </a:solidFill>
                </a:ln>
                <a:solidFill>
                  <a:schemeClr val="bg1"/>
                </a:solidFill>
              </a:rPr>
              <a:t>El primer deber del pastor y la primera preocupación del evangelizador es velar por echar el fundamento al comienzo mismo, de modo que sobre él  se pueda edificar un ministerio evangelizador eficaz y continuado entre las multitudes.</a:t>
            </a:r>
          </a:p>
          <a:p>
            <a:r>
              <a:rPr lang="es-MX" b="1" dirty="0">
                <a:ln>
                  <a:solidFill>
                    <a:schemeClr val="tx1"/>
                  </a:solidFill>
                </a:ln>
                <a:solidFill>
                  <a:schemeClr val="bg1"/>
                </a:solidFill>
              </a:rPr>
              <a:t> Esto  exigirá más concentración de tiempo y talentos en unos pocos hombres en la iglesia aunque sin olvidar la pasión por el mundo.  </a:t>
            </a:r>
          </a:p>
          <a:p>
            <a:r>
              <a:rPr lang="es-MX" b="1" dirty="0">
                <a:ln>
                  <a:solidFill>
                    <a:schemeClr val="tx1"/>
                  </a:solidFill>
                </a:ln>
                <a:solidFill>
                  <a:schemeClr val="bg1"/>
                </a:solidFill>
              </a:rPr>
              <a:t>Significará intensificar la preparación de líderes “para la obra del ministerio en unión con el pastor (Ef. 4: 11, 12).</a:t>
            </a:r>
            <a:endParaRPr lang="es-CO" b="1" dirty="0">
              <a:ln>
                <a:solidFill>
                  <a:schemeClr val="tx1"/>
                </a:solidFill>
              </a:ln>
              <a:solidFill>
                <a:schemeClr val="bg1"/>
              </a:solidFill>
            </a:endParaRPr>
          </a:p>
          <a:p>
            <a:endParaRPr lang="es-CO" dirty="0"/>
          </a:p>
          <a:p>
            <a:pPr>
              <a:buNone/>
            </a:pPr>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0719004X"/>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Título"/>
          <p:cNvSpPr>
            <a:spLocks noGrp="1"/>
          </p:cNvSpPr>
          <p:nvPr>
            <p:ph type="title"/>
          </p:nvPr>
        </p:nvSpPr>
        <p:spPr>
          <a:xfrm>
            <a:off x="457200" y="142852"/>
            <a:ext cx="8229600" cy="1143000"/>
          </a:xfrm>
        </p:spPr>
        <p:txBody>
          <a:bodyPr>
            <a:normAutofit fontScale="90000"/>
          </a:bodyPr>
          <a:lstStyle/>
          <a:p>
            <a:r>
              <a:rPr lang="es-MX" b="1" i="1" dirty="0">
                <a:ln>
                  <a:solidFill>
                    <a:schemeClr val="tx1"/>
                  </a:solidFill>
                </a:ln>
                <a:solidFill>
                  <a:schemeClr val="bg1"/>
                </a:solidFill>
              </a:rPr>
              <a:t>Permaneció con ellos</a:t>
            </a:r>
            <a:br>
              <a:rPr lang="es-MX" b="1" i="1" dirty="0">
                <a:ln>
                  <a:solidFill>
                    <a:schemeClr val="tx1"/>
                  </a:solidFill>
                </a:ln>
                <a:solidFill>
                  <a:schemeClr val="bg1"/>
                </a:solidFill>
              </a:rPr>
            </a:br>
            <a:endParaRPr lang="es-CO" dirty="0"/>
          </a:p>
        </p:txBody>
      </p:sp>
      <p:sp>
        <p:nvSpPr>
          <p:cNvPr id="6" name="5 Marcador de contenido"/>
          <p:cNvSpPr>
            <a:spLocks noGrp="1"/>
          </p:cNvSpPr>
          <p:nvPr>
            <p:ph idx="1"/>
          </p:nvPr>
        </p:nvSpPr>
        <p:spPr>
          <a:xfrm>
            <a:off x="950912" y="1412776"/>
            <a:ext cx="8229600" cy="5256584"/>
          </a:xfrm>
        </p:spPr>
        <p:txBody>
          <a:bodyPr>
            <a:normAutofit fontScale="92500" lnSpcReduction="10000"/>
          </a:bodyPr>
          <a:lstStyle/>
          <a:p>
            <a:r>
              <a:rPr lang="es-ES" b="1" dirty="0">
                <a:ln>
                  <a:solidFill>
                    <a:schemeClr val="tx1"/>
                  </a:solidFill>
                </a:ln>
                <a:solidFill>
                  <a:schemeClr val="bg1"/>
                </a:solidFill>
              </a:rPr>
              <a:t>Una vez que Jesús hubo llamado a sus discípulos, tuvo por costumbre permanecer con ellos.  </a:t>
            </a:r>
          </a:p>
          <a:p>
            <a:r>
              <a:rPr lang="es-ES" b="1" dirty="0">
                <a:ln>
                  <a:solidFill>
                    <a:schemeClr val="tx1"/>
                  </a:solidFill>
                </a:ln>
                <a:solidFill>
                  <a:schemeClr val="bg1"/>
                </a:solidFill>
              </a:rPr>
              <a:t>Por sorprendente que parezca todo lo que hizo Jesús para enseñar a estos hombres, contrastaba con el procedimiento formal, casi escolásticos de los escribas. </a:t>
            </a:r>
          </a:p>
          <a:p>
            <a:r>
              <a:rPr lang="es-ES" b="1" dirty="0">
                <a:ln>
                  <a:solidFill>
                    <a:schemeClr val="tx1"/>
                  </a:solidFill>
                </a:ln>
                <a:solidFill>
                  <a:schemeClr val="bg1"/>
                </a:solidFill>
              </a:rPr>
              <a:t>Estos maestros religiosos de su tiempo insistían  en que sus discípulos  siguieran estrictamente ciertos rituales  y fórmulas intelectuales, que los distinguían de otros.</a:t>
            </a:r>
            <a:endParaRPr lang="es-CO" b="1" dirty="0">
              <a:ln>
                <a:solidFill>
                  <a:schemeClr val="tx1"/>
                </a:solidFill>
              </a:ln>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0402"/>
                                        </p:tgtEl>
                                        <p:attrNameLst>
                                          <p:attrName>style.visibility</p:attrName>
                                        </p:attrNameLst>
                                      </p:cBhvr>
                                      <p:to>
                                        <p:strVal val="visible"/>
                                      </p:to>
                                    </p:set>
                                    <p:animEffect transition="in" filter="checkerboard(across)">
                                      <p:cBhvr>
                                        <p:cTn id="7" dur="500"/>
                                        <p:tgtEl>
                                          <p:spTgt spid="23040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to="" calcmode="lin" valueType="num">
                                      <p:cBhvr>
                                        <p:cTn id="17" dur="1" fill="hold"/>
                                        <p:tgtEl>
                                          <p:spTgt spid="6">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to="" calcmode="lin" valueType="num">
                                      <p:cBhvr>
                                        <p:cTn id="22" dur="1" fill="hold"/>
                                        <p:tgtEl>
                                          <p:spTgt spid="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0718063X"/>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785786" y="71422"/>
            <a:ext cx="8229600" cy="1143000"/>
          </a:xfrm>
        </p:spPr>
        <p:txBody>
          <a:bodyPr>
            <a:normAutofit fontScale="90000"/>
          </a:bodyPr>
          <a:lstStyle/>
          <a:p>
            <a:r>
              <a:rPr lang="es-MX" b="1" i="1" dirty="0">
                <a:ln>
                  <a:solidFill>
                    <a:schemeClr val="tx1"/>
                  </a:solidFill>
                </a:ln>
                <a:solidFill>
                  <a:schemeClr val="bg1"/>
                </a:solidFill>
              </a:rPr>
              <a:t>Saber y Presencia</a:t>
            </a:r>
            <a:br>
              <a:rPr lang="es-MX" b="1" i="1" dirty="0">
                <a:ln>
                  <a:solidFill>
                    <a:schemeClr val="tx1"/>
                  </a:solidFill>
                </a:ln>
                <a:solidFill>
                  <a:schemeClr val="bg1"/>
                </a:solidFill>
              </a:rPr>
            </a:br>
            <a:endParaRPr lang="es-CO" dirty="0">
              <a:ln>
                <a:solidFill>
                  <a:schemeClr val="tx1"/>
                </a:solidFill>
              </a:ln>
              <a:solidFill>
                <a:schemeClr val="bg1"/>
              </a:solidFill>
            </a:endParaRPr>
          </a:p>
        </p:txBody>
      </p:sp>
      <p:sp>
        <p:nvSpPr>
          <p:cNvPr id="4" name="3 Marcador de contenido"/>
          <p:cNvSpPr>
            <a:spLocks noGrp="1"/>
          </p:cNvSpPr>
          <p:nvPr>
            <p:ph idx="1"/>
          </p:nvPr>
        </p:nvSpPr>
        <p:spPr>
          <a:xfrm>
            <a:off x="1285852" y="1224136"/>
            <a:ext cx="7858148" cy="5661248"/>
          </a:xfrm>
        </p:spPr>
        <p:txBody>
          <a:bodyPr>
            <a:normAutofit/>
          </a:bodyPr>
          <a:lstStyle/>
          <a:p>
            <a:r>
              <a:rPr lang="es-MX" b="1" dirty="0">
                <a:ln>
                  <a:solidFill>
                    <a:schemeClr val="tx1"/>
                  </a:solidFill>
                </a:ln>
                <a:solidFill>
                  <a:schemeClr val="bg1"/>
                </a:solidFill>
              </a:rPr>
              <a:t>El conocimiento lo adquirieron por asociación antes de que les fuera explicado.</a:t>
            </a:r>
          </a:p>
          <a:p>
            <a:pPr lvl="1"/>
            <a:r>
              <a:rPr lang="es-MX" b="1" dirty="0">
                <a:ln>
                  <a:solidFill>
                    <a:schemeClr val="tx1"/>
                  </a:solidFill>
                </a:ln>
                <a:solidFill>
                  <a:schemeClr val="bg1"/>
                </a:solidFill>
              </a:rPr>
              <a:t>¿Cómo pues podemos saber el camino? “Yo soy el camino y la verdad, y la vida” (</a:t>
            </a:r>
            <a:r>
              <a:rPr lang="es-MX" b="1" dirty="0" err="1">
                <a:ln>
                  <a:solidFill>
                    <a:schemeClr val="tx1"/>
                  </a:solidFill>
                </a:ln>
                <a:solidFill>
                  <a:schemeClr val="bg1"/>
                </a:solidFill>
              </a:rPr>
              <a:t>Jn</a:t>
            </a:r>
            <a:r>
              <a:rPr lang="es-MX" b="1" dirty="0">
                <a:ln>
                  <a:solidFill>
                    <a:schemeClr val="tx1"/>
                  </a:solidFill>
                </a:ln>
                <a:solidFill>
                  <a:schemeClr val="bg1"/>
                </a:solidFill>
              </a:rPr>
              <a:t>. 14: 5, 6). </a:t>
            </a:r>
          </a:p>
          <a:p>
            <a:pPr lvl="1"/>
            <a:r>
              <a:rPr lang="es-MX" b="1" dirty="0">
                <a:ln>
                  <a:solidFill>
                    <a:schemeClr val="tx1"/>
                  </a:solidFill>
                </a:ln>
                <a:solidFill>
                  <a:schemeClr val="bg1"/>
                </a:solidFill>
              </a:rPr>
              <a:t>Invitó a Juan y  Andrés: “venid y ve”. </a:t>
            </a:r>
          </a:p>
          <a:p>
            <a:pPr lvl="1"/>
            <a:r>
              <a:rPr lang="es-MX" b="1" dirty="0">
                <a:ln>
                  <a:solidFill>
                    <a:schemeClr val="tx1"/>
                  </a:solidFill>
                </a:ln>
                <a:solidFill>
                  <a:schemeClr val="bg1"/>
                </a:solidFill>
              </a:rPr>
              <a:t>Felipe y Mateo: “sígueme” (Jn. 1:43; Mat 9:9). </a:t>
            </a:r>
            <a:endParaRPr lang="es-CO" b="1" dirty="0">
              <a:ln>
                <a:solidFill>
                  <a:schemeClr val="tx1"/>
                </a:solidFill>
              </a:ln>
              <a:solidFill>
                <a:schemeClr val="bg1"/>
              </a:solidFill>
            </a:endParaRPr>
          </a:p>
          <a:p>
            <a:endParaRPr lang="es-CO" dirty="0"/>
          </a:p>
          <a:p>
            <a:endParaRPr lang="es-CO" dirty="0"/>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checkerboard(across)">
                                      <p:cBhvr>
                                        <p:cTn id="7" dur="500"/>
                                        <p:tgtEl>
                                          <p:spTgt spid="2252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to="" calcmode="lin" valueType="num">
                                      <p:cBhvr>
                                        <p:cTn id="18" dur="1" fill="hold"/>
                                        <p:tgtEl>
                                          <p:spTgt spid="4">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circle(in)">
                                      <p:cBhvr>
                                        <p:cTn id="3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0721044X"/>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985870" y="88919"/>
            <a:ext cx="8229600" cy="6126163"/>
          </a:xfrm>
        </p:spPr>
        <p:txBody>
          <a:bodyPr>
            <a:normAutofit lnSpcReduction="10000"/>
          </a:bodyPr>
          <a:lstStyle/>
          <a:p>
            <a:pPr algn="ctr">
              <a:buNone/>
            </a:pPr>
            <a:r>
              <a:rPr lang="es-MX" sz="3900" b="1" i="1" dirty="0">
                <a:ln>
                  <a:solidFill>
                    <a:schemeClr val="tx1"/>
                  </a:solidFill>
                </a:ln>
                <a:solidFill>
                  <a:schemeClr val="bg1"/>
                </a:solidFill>
              </a:rPr>
              <a:t>Más íntimo hacia el final</a:t>
            </a:r>
          </a:p>
          <a:p>
            <a:pPr algn="ctr">
              <a:buNone/>
            </a:pPr>
            <a:endParaRPr lang="es-MX" b="1" i="1" dirty="0">
              <a:ln>
                <a:solidFill>
                  <a:schemeClr val="tx1"/>
                </a:solidFill>
              </a:ln>
              <a:solidFill>
                <a:schemeClr val="bg1"/>
              </a:solidFill>
            </a:endParaRPr>
          </a:p>
          <a:p>
            <a:r>
              <a:rPr lang="es-MX" b="1" dirty="0">
                <a:ln>
                  <a:solidFill>
                    <a:schemeClr val="tx1"/>
                  </a:solidFill>
                </a:ln>
                <a:solidFill>
                  <a:schemeClr val="bg1"/>
                </a:solidFill>
              </a:rPr>
              <a:t>En el curso de su segundo y tercer año  de ministerio Jesús cada vez dedicó más tiempo a los discípulos (Mat 20:17; Mar 10:32). </a:t>
            </a:r>
          </a:p>
          <a:p>
            <a:r>
              <a:rPr lang="es-MX" b="1" dirty="0">
                <a:ln>
                  <a:solidFill>
                    <a:schemeClr val="tx1"/>
                  </a:solidFill>
                </a:ln>
                <a:solidFill>
                  <a:schemeClr val="bg1"/>
                </a:solidFill>
              </a:rPr>
              <a:t>No fue sino hacia el final de la vida de Jesús que los discípulos empezaron a comprender  muchos de los significados más hondos de la presencia suya entre ellos. (Jn. 16:4).</a:t>
            </a:r>
          </a:p>
          <a:p>
            <a:r>
              <a:rPr lang="es-MX" b="1" dirty="0">
                <a:ln>
                  <a:solidFill>
                    <a:schemeClr val="tx1"/>
                  </a:solidFill>
                </a:ln>
                <a:solidFill>
                  <a:schemeClr val="bg1"/>
                </a:solidFill>
              </a:rPr>
              <a:t>De todo lo escrito de Jesús, como una mitad sucedió en los últimos meses de su vida, y la mayor parte de ello en la última semana. </a:t>
            </a:r>
            <a:endParaRPr lang="es-CO" dirty="0"/>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7570"/>
                                        </p:tgtEl>
                                        <p:attrNameLst>
                                          <p:attrName>style.visibility</p:attrName>
                                        </p:attrNameLst>
                                      </p:cBhvr>
                                      <p:to>
                                        <p:strVal val="visible"/>
                                      </p:to>
                                    </p:set>
                                    <p:animEffect transition="in" filter="checkerboard(across)">
                                      <p:cBhvr>
                                        <p:cTn id="7" dur="500"/>
                                        <p:tgtEl>
                                          <p:spTgt spid="23757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descr="0511999X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457200" y="0"/>
            <a:ext cx="8229600" cy="1000108"/>
          </a:xfrm>
        </p:spPr>
        <p:txBody>
          <a:bodyPr/>
          <a:lstStyle/>
          <a:p>
            <a:r>
              <a:rPr lang="es-MX" b="1" i="1" dirty="0">
                <a:ln>
                  <a:solidFill>
                    <a:schemeClr val="tx1"/>
                  </a:solidFill>
                </a:ln>
                <a:solidFill>
                  <a:schemeClr val="bg1"/>
                </a:solidFill>
              </a:rPr>
              <a:t>Lleva tiempo</a:t>
            </a:r>
            <a:endParaRPr lang="es-CO" dirty="0"/>
          </a:p>
        </p:txBody>
      </p:sp>
      <p:sp>
        <p:nvSpPr>
          <p:cNvPr id="4" name="3 Marcador de contenido"/>
          <p:cNvSpPr>
            <a:spLocks noGrp="1"/>
          </p:cNvSpPr>
          <p:nvPr>
            <p:ph idx="1"/>
          </p:nvPr>
        </p:nvSpPr>
        <p:spPr>
          <a:xfrm>
            <a:off x="-32" y="857232"/>
            <a:ext cx="8229600" cy="6000768"/>
          </a:xfrm>
        </p:spPr>
        <p:txBody>
          <a:bodyPr>
            <a:normAutofit fontScale="92500" lnSpcReduction="20000"/>
          </a:bodyPr>
          <a:lstStyle/>
          <a:p>
            <a:r>
              <a:rPr lang="es-MX" b="1" dirty="0">
                <a:ln>
                  <a:solidFill>
                    <a:schemeClr val="tx1"/>
                  </a:solidFill>
                </a:ln>
                <a:solidFill>
                  <a:schemeClr val="bg1"/>
                </a:solidFill>
              </a:rPr>
              <a:t>Una asociación íntima y constante implicó que Jesús prácticamente no dispusiera de tiempo para él. </a:t>
            </a:r>
          </a:p>
          <a:p>
            <a:r>
              <a:rPr lang="es-MX" b="1" dirty="0">
                <a:ln>
                  <a:solidFill>
                    <a:schemeClr val="tx1"/>
                  </a:solidFill>
                </a:ln>
                <a:solidFill>
                  <a:schemeClr val="bg1"/>
                </a:solidFill>
              </a:rPr>
              <a:t>Como niños que exige la atención de su padre los discípulos estaban siempre a los pies del Maestro. </a:t>
            </a:r>
          </a:p>
          <a:p>
            <a:r>
              <a:rPr lang="es-MX" b="1" dirty="0">
                <a:ln>
                  <a:solidFill>
                    <a:schemeClr val="tx1"/>
                  </a:solidFill>
                </a:ln>
                <a:solidFill>
                  <a:schemeClr val="bg1"/>
                </a:solidFill>
              </a:rPr>
              <a:t>Cuando se retiraba para sus devociones personales se veía sujeto a interrupciones de los discípulos (Mar. 6: 46-48). Pero Jesús no hubiera querido otra cosa. </a:t>
            </a:r>
          </a:p>
          <a:p>
            <a:r>
              <a:rPr lang="es-MX" b="1" dirty="0">
                <a:ln>
                  <a:solidFill>
                    <a:schemeClr val="tx1"/>
                  </a:solidFill>
                </a:ln>
                <a:solidFill>
                  <a:schemeClr val="bg1"/>
                </a:solidFill>
              </a:rPr>
              <a:t>Deseaba estar con ellos. Eran sus hijos espirituales (Mar. 10:24), y la única forma en que un padre puede educar a su familia en forma adecuada es estando con ella.</a:t>
            </a:r>
            <a:endParaRPr lang="es-CO" b="1" dirty="0">
              <a:ln>
                <a:solidFill>
                  <a:schemeClr val="tx1"/>
                </a:solidFill>
              </a:ln>
              <a:solidFill>
                <a:schemeClr val="bg1"/>
              </a:solidFill>
            </a:endParaRPr>
          </a:p>
          <a:p>
            <a:endParaRPr lang="es-CO" dirty="0"/>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5218"/>
                                        </p:tgtEl>
                                        <p:attrNameLst>
                                          <p:attrName>style.visibility</p:attrName>
                                        </p:attrNameLst>
                                      </p:cBhvr>
                                      <p:to>
                                        <p:strVal val="visible"/>
                                      </p:to>
                                    </p:set>
                                    <p:anim calcmode="lin" valueType="num">
                                      <p:cBhvr additive="base">
                                        <p:cTn id="7" dur="500" fill="hold"/>
                                        <p:tgtEl>
                                          <p:spTgt spid="265218"/>
                                        </p:tgtEl>
                                        <p:attrNameLst>
                                          <p:attrName>ppt_x</p:attrName>
                                        </p:attrNameLst>
                                      </p:cBhvr>
                                      <p:tavLst>
                                        <p:tav tm="0">
                                          <p:val>
                                            <p:strVal val="#ppt_x"/>
                                          </p:val>
                                        </p:tav>
                                        <p:tav tm="100000">
                                          <p:val>
                                            <p:strVal val="#ppt_x"/>
                                          </p:val>
                                        </p:tav>
                                      </p:tavLst>
                                    </p:anim>
                                    <p:anim calcmode="lin" valueType="num">
                                      <p:cBhvr additive="base">
                                        <p:cTn id="8" dur="500" fill="hold"/>
                                        <p:tgtEl>
                                          <p:spTgt spid="265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to="" calcmode="lin" valueType="num">
                                      <p:cBhvr>
                                        <p:cTn id="19" dur="1" fill="hold"/>
                                        <p:tgtEl>
                                          <p:spTgt spid="4">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to="" calcmode="lin" valueType="num">
                                      <p:cBhvr>
                                        <p:cTn id="24" dur="1" fill="hold"/>
                                        <p:tgtEl>
                                          <p:spTgt spid="4">
                                            <p:txEl>
                                              <p:pRg st="1" end="1"/>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to="" calcmode="lin" valueType="num">
                                      <p:cBhvr>
                                        <p:cTn id="29" dur="1" fill="hold"/>
                                        <p:tgtEl>
                                          <p:spTgt spid="4">
                                            <p:txEl>
                                              <p:pRg st="2" end="2"/>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to="" calcmode="lin" valueType="num">
                                      <p:cBhvr>
                                        <p:cTn id="34"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0510014X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1428728" y="142852"/>
            <a:ext cx="7258072" cy="1143000"/>
          </a:xfrm>
        </p:spPr>
        <p:txBody>
          <a:bodyPr>
            <a:normAutofit fontScale="90000"/>
          </a:bodyPr>
          <a:lstStyle/>
          <a:p>
            <a:r>
              <a:rPr lang="es-MX" b="1" i="1" dirty="0">
                <a:ln>
                  <a:solidFill>
                    <a:schemeClr val="tx1"/>
                  </a:solidFill>
                </a:ln>
                <a:solidFill>
                  <a:schemeClr val="bg1"/>
                </a:solidFill>
              </a:rPr>
              <a:t>Nuestro problema</a:t>
            </a:r>
            <a:br>
              <a:rPr lang="es-MX" b="1" i="1" dirty="0">
                <a:ln>
                  <a:solidFill>
                    <a:schemeClr val="tx1"/>
                  </a:solidFill>
                </a:ln>
                <a:solidFill>
                  <a:schemeClr val="bg1"/>
                </a:solidFill>
              </a:rPr>
            </a:br>
            <a:endParaRPr lang="es-CO" dirty="0"/>
          </a:p>
        </p:txBody>
      </p:sp>
      <p:sp>
        <p:nvSpPr>
          <p:cNvPr id="4" name="3 Marcador de contenido"/>
          <p:cNvSpPr>
            <a:spLocks noGrp="1"/>
          </p:cNvSpPr>
          <p:nvPr>
            <p:ph idx="1"/>
          </p:nvPr>
        </p:nvSpPr>
        <p:spPr>
          <a:xfrm>
            <a:off x="1071538" y="1000108"/>
            <a:ext cx="8072494" cy="5572164"/>
          </a:xfrm>
        </p:spPr>
        <p:txBody>
          <a:bodyPr>
            <a:normAutofit/>
          </a:bodyPr>
          <a:lstStyle/>
          <a:p>
            <a:r>
              <a:rPr lang="es-MX" b="1" dirty="0">
                <a:ln>
                  <a:solidFill>
                    <a:schemeClr val="tx1"/>
                  </a:solidFill>
                </a:ln>
                <a:solidFill>
                  <a:schemeClr val="bg1"/>
                </a:solidFill>
              </a:rPr>
              <a:t>¿Cuándo aprenderá la iglesia esta lección?  Predicar a las masas , aunque es necesario, nunca bastará en la obra de preparar líderes para evangelizar. </a:t>
            </a:r>
          </a:p>
          <a:p>
            <a:r>
              <a:rPr lang="es-MX" b="1" dirty="0">
                <a:ln>
                  <a:solidFill>
                    <a:schemeClr val="tx1"/>
                  </a:solidFill>
                </a:ln>
                <a:solidFill>
                  <a:schemeClr val="bg1"/>
                </a:solidFill>
              </a:rPr>
              <a:t>Tampoco las reuniones de oración y las clases de preparación para obreros cristianos cumplen este cometido. </a:t>
            </a:r>
          </a:p>
          <a:p>
            <a:r>
              <a:rPr lang="es-MX" b="1" dirty="0">
                <a:ln>
                  <a:solidFill>
                    <a:schemeClr val="tx1"/>
                  </a:solidFill>
                </a:ln>
                <a:solidFill>
                  <a:schemeClr val="bg1"/>
                </a:solidFill>
              </a:rPr>
              <a:t>Formar a hombres no es fácil. Exige atención personal. Esto es algo que ninguna organización ni clase puede dar. </a:t>
            </a:r>
            <a:endParaRPr lang="es-CO" b="1" dirty="0">
              <a:ln>
                <a:solidFill>
                  <a:schemeClr val="tx1"/>
                </a:solidFill>
              </a:ln>
              <a:solidFill>
                <a:schemeClr val="bg1"/>
              </a:solidFill>
            </a:endParaRPr>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barn(inHorizontal)">
                                      <p:cBhvr>
                                        <p:cTn id="7" dur="500"/>
                                        <p:tgtEl>
                                          <p:spTgt spid="27238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Venetian-Greekwoman_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457200" y="571480"/>
            <a:ext cx="8229600" cy="642934"/>
          </a:xfrm>
        </p:spPr>
        <p:txBody>
          <a:bodyPr>
            <a:normAutofit fontScale="90000"/>
          </a:bodyPr>
          <a:lstStyle/>
          <a:p>
            <a:r>
              <a:rPr lang="es-MX" b="1" i="1" dirty="0">
                <a:ln>
                  <a:solidFill>
                    <a:schemeClr val="tx1"/>
                  </a:solidFill>
                </a:ln>
                <a:solidFill>
                  <a:schemeClr val="bg1"/>
                </a:solidFill>
              </a:rPr>
              <a:t>Aplicación actual del principio</a:t>
            </a:r>
            <a:br>
              <a:rPr lang="es-MX" b="1" i="1" dirty="0">
                <a:ln>
                  <a:solidFill>
                    <a:schemeClr val="tx1"/>
                  </a:solidFill>
                </a:ln>
                <a:solidFill>
                  <a:schemeClr val="bg1"/>
                </a:solidFill>
              </a:rPr>
            </a:br>
            <a:br>
              <a:rPr lang="es-MX" b="1" i="1" dirty="0">
                <a:ln>
                  <a:solidFill>
                    <a:schemeClr val="tx1"/>
                  </a:solidFill>
                </a:ln>
                <a:solidFill>
                  <a:schemeClr val="bg1"/>
                </a:solidFill>
              </a:rPr>
            </a:br>
            <a:endParaRPr lang="es-CO" dirty="0"/>
          </a:p>
        </p:txBody>
      </p:sp>
      <p:sp>
        <p:nvSpPr>
          <p:cNvPr id="4" name="3 Marcador de contenido"/>
          <p:cNvSpPr>
            <a:spLocks noGrp="1"/>
          </p:cNvSpPr>
          <p:nvPr>
            <p:ph idx="1"/>
          </p:nvPr>
        </p:nvSpPr>
        <p:spPr>
          <a:xfrm>
            <a:off x="457200" y="785794"/>
            <a:ext cx="8686800" cy="5715016"/>
          </a:xfrm>
        </p:spPr>
        <p:txBody>
          <a:bodyPr>
            <a:normAutofit fontScale="92500" lnSpcReduction="10000"/>
          </a:bodyPr>
          <a:lstStyle/>
          <a:p>
            <a:r>
              <a:rPr lang="es-MX" b="1" dirty="0">
                <a:ln>
                  <a:solidFill>
                    <a:schemeClr val="tx1"/>
                  </a:solidFill>
                </a:ln>
                <a:solidFill>
                  <a:schemeClr val="bg1"/>
                </a:solidFill>
              </a:rPr>
              <a:t>Cualquier método que la iglesia adopte, debe tener por base una preocupación de custodia personal para con los que se encomiendan a su cuidado.</a:t>
            </a:r>
          </a:p>
          <a:p>
            <a:r>
              <a:rPr lang="es-MX" b="1" dirty="0">
                <a:ln>
                  <a:solidFill>
                    <a:schemeClr val="tx1"/>
                  </a:solidFill>
                </a:ln>
                <a:solidFill>
                  <a:schemeClr val="bg1"/>
                </a:solidFill>
              </a:rPr>
              <a:t> El consejero  debería estar lo más posible  con el nuevo creyente, estudiando la Biblia y orando juntos, contestando a sus  preguntas aclarando la verdad, tratando juntos de ayudar  a otros.</a:t>
            </a:r>
          </a:p>
          <a:p>
            <a:r>
              <a:rPr lang="es-MX" b="1" dirty="0">
                <a:ln>
                  <a:solidFill>
                    <a:schemeClr val="tx1"/>
                  </a:solidFill>
                </a:ln>
                <a:solidFill>
                  <a:schemeClr val="bg1"/>
                </a:solidFill>
              </a:rPr>
              <a:t> Si una iglesia no dispone de consejeros, así consagrados y dispuestos a prestar este servicio, entonces debería preparar a algunos. </a:t>
            </a:r>
            <a:r>
              <a:rPr lang="es-MX" b="1" u="sng" dirty="0">
                <a:ln>
                  <a:solidFill>
                    <a:schemeClr val="tx1"/>
                  </a:solidFill>
                </a:ln>
                <a:solidFill>
                  <a:schemeClr val="bg1"/>
                </a:solidFill>
              </a:rPr>
              <a:t>Y la sola forma de prepararlos es darles un líder a quien seguir. </a:t>
            </a:r>
            <a:endParaRPr lang="es-CO" b="1" u="sng" dirty="0">
              <a:ln>
                <a:solidFill>
                  <a:schemeClr val="tx1"/>
                </a:solidFill>
              </a:ln>
              <a:solidFill>
                <a:schemeClr val="bg1"/>
              </a:solidFill>
            </a:endParaRPr>
          </a:p>
          <a:p>
            <a:endParaRPr lang="es-CO" dirty="0"/>
          </a:p>
          <a:p>
            <a:endParaRPr lang="es-CO" b="1" dirty="0">
              <a:ln>
                <a:solidFill>
                  <a:schemeClr val="tx1"/>
                </a:solidFill>
              </a:ln>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checkerboard(across)">
                                      <p:cBhvr>
                                        <p:cTn id="7" dur="5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0721044X"/>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ítulo 1"/>
          <p:cNvSpPr>
            <a:spLocks noGrp="1"/>
          </p:cNvSpPr>
          <p:nvPr>
            <p:ph type="title"/>
          </p:nvPr>
        </p:nvSpPr>
        <p:spPr>
          <a:xfrm>
            <a:off x="590872" y="836712"/>
            <a:ext cx="8229600" cy="1143000"/>
          </a:xfrm>
        </p:spPr>
        <p:txBody>
          <a:bodyPr/>
          <a:lstStyle/>
          <a:p>
            <a:r>
              <a:rPr lang="es-MX" b="1" dirty="0">
                <a:ln>
                  <a:solidFill>
                    <a:schemeClr val="tx1"/>
                  </a:solidFill>
                </a:ln>
                <a:solidFill>
                  <a:schemeClr val="bg1"/>
                </a:solidFill>
              </a:rPr>
              <a:t>MISIÓN</a:t>
            </a:r>
            <a:endParaRPr lang="es-ES" dirty="0"/>
          </a:p>
        </p:txBody>
      </p:sp>
      <p:sp>
        <p:nvSpPr>
          <p:cNvPr id="4" name="3 Marcador de contenido"/>
          <p:cNvSpPr>
            <a:spLocks noGrp="1"/>
          </p:cNvSpPr>
          <p:nvPr>
            <p:ph idx="1"/>
          </p:nvPr>
        </p:nvSpPr>
        <p:spPr>
          <a:xfrm>
            <a:off x="1115616" y="1700808"/>
            <a:ext cx="7848872" cy="4425355"/>
          </a:xfrm>
        </p:spPr>
        <p:txBody>
          <a:bodyPr>
            <a:normAutofit lnSpcReduction="10000"/>
          </a:bodyPr>
          <a:lstStyle/>
          <a:p>
            <a:r>
              <a:rPr lang="es-MX" b="1" dirty="0">
                <a:ln>
                  <a:solidFill>
                    <a:schemeClr val="tx1"/>
                  </a:solidFill>
                </a:ln>
                <a:solidFill>
                  <a:schemeClr val="bg1"/>
                </a:solidFill>
              </a:rPr>
              <a:t>Con un buen sistema de retención seríamos 36.000.000 de Adventistas hoy.</a:t>
            </a:r>
          </a:p>
          <a:p>
            <a:r>
              <a:rPr lang="es-MX" b="1" dirty="0">
                <a:ln>
                  <a:solidFill>
                    <a:schemeClr val="tx1"/>
                  </a:solidFill>
                </a:ln>
                <a:solidFill>
                  <a:schemeClr val="bg1"/>
                </a:solidFill>
              </a:rPr>
              <a:t>50% Miembros han desertado.</a:t>
            </a:r>
          </a:p>
          <a:p>
            <a:r>
              <a:rPr lang="es-MX" b="1" dirty="0">
                <a:ln>
                  <a:solidFill>
                    <a:schemeClr val="tx1"/>
                  </a:solidFill>
                </a:ln>
                <a:solidFill>
                  <a:schemeClr val="bg1"/>
                </a:solidFill>
              </a:rPr>
              <a:t>Poblacion mundial 7.300.000.000 </a:t>
            </a:r>
            <a:r>
              <a:rPr lang="es-MX" sz="1600" b="1" dirty="0">
                <a:ln>
                  <a:solidFill>
                    <a:schemeClr val="tx1"/>
                  </a:solidFill>
                </a:ln>
                <a:solidFill>
                  <a:schemeClr val="bg1"/>
                </a:solidFill>
              </a:rPr>
              <a:t>(Reloj Mundial)</a:t>
            </a:r>
          </a:p>
          <a:p>
            <a:r>
              <a:rPr lang="es-MX" b="1" dirty="0">
                <a:ln>
                  <a:solidFill>
                    <a:schemeClr val="tx1"/>
                  </a:solidFill>
                </a:ln>
                <a:solidFill>
                  <a:schemeClr val="bg1"/>
                </a:solidFill>
              </a:rPr>
              <a:t>Somos el 0,24% de la población mundial.</a:t>
            </a:r>
          </a:p>
          <a:p>
            <a:r>
              <a:rPr lang="es-MX" b="1" dirty="0">
                <a:ln>
                  <a:solidFill>
                    <a:schemeClr val="tx1"/>
                  </a:solidFill>
                </a:ln>
                <a:solidFill>
                  <a:schemeClr val="bg1"/>
                </a:solidFill>
              </a:rPr>
              <a:t>Bautizamos diariamente 4.000</a:t>
            </a:r>
          </a:p>
          <a:p>
            <a:r>
              <a:rPr lang="es-MX" b="1" dirty="0">
                <a:ln>
                  <a:solidFill>
                    <a:schemeClr val="tx1"/>
                  </a:solidFill>
                </a:ln>
                <a:solidFill>
                  <a:schemeClr val="bg1"/>
                </a:solidFill>
              </a:rPr>
              <a:t>Diariamente nacen aproximadamente 231.017 personas.</a:t>
            </a:r>
          </a:p>
          <a:p>
            <a:endParaRPr lang="es-MX" b="1" dirty="0">
              <a:ln>
                <a:solidFill>
                  <a:schemeClr val="tx1"/>
                </a:solidFill>
              </a:ln>
              <a:solidFill>
                <a:schemeClr val="bg1"/>
              </a:solidFill>
            </a:endParaRPr>
          </a:p>
        </p:txBody>
      </p:sp>
    </p:spTree>
    <p:extLst>
      <p:ext uri="{BB962C8B-B14F-4D97-AF65-F5344CB8AC3E}">
        <p14:creationId xmlns:p14="http://schemas.microsoft.com/office/powerpoint/2010/main" val="106087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7570"/>
                                        </p:tgtEl>
                                        <p:attrNameLst>
                                          <p:attrName>style.visibility</p:attrName>
                                        </p:attrNameLst>
                                      </p:cBhvr>
                                      <p:to>
                                        <p:strVal val="visible"/>
                                      </p:to>
                                    </p:set>
                                    <p:animEffect transition="in" filter="checkerboard(across)">
                                      <p:cBhvr>
                                        <p:cTn id="7" dur="500"/>
                                        <p:tgtEl>
                                          <p:spTgt spid="23757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to="" calcmode="lin" valueType="num">
                                      <p:cBhvr>
                                        <p:cTn id="22" dur="1" fill="hold"/>
                                        <p:tgtEl>
                                          <p:spTgt spid="4">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to="" calcmode="lin" valueType="num">
                                      <p:cBhvr>
                                        <p:cTn id="27" dur="1" fill="hold"/>
                                        <p:tgtEl>
                                          <p:spTgt spid="4">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to="" calcmode="lin" valueType="num">
                                      <p:cBhvr>
                                        <p:cTn id="32" dur="1" fill="hold"/>
                                        <p:tgtEl>
                                          <p:spTgt spid="4">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to="" calcmode="lin" valueType="num">
                                      <p:cBhvr>
                                        <p:cTn id="37" dur="1" fill="hold"/>
                                        <p:tgtEl>
                                          <p:spTgt spid="4">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Scriptura-BornAgain_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457200" y="714356"/>
            <a:ext cx="8229600" cy="571496"/>
          </a:xfrm>
        </p:spPr>
        <p:txBody>
          <a:bodyPr>
            <a:normAutofit fontScale="90000"/>
          </a:bodyPr>
          <a:lstStyle/>
          <a:p>
            <a:r>
              <a:rPr lang="es-MX" b="1" i="1" dirty="0">
                <a:ln>
                  <a:solidFill>
                    <a:schemeClr val="tx1"/>
                  </a:solidFill>
                </a:ln>
                <a:solidFill>
                  <a:schemeClr val="bg1"/>
                </a:solidFill>
              </a:rPr>
              <a:t>Consagración</a:t>
            </a:r>
            <a:br>
              <a:rPr lang="es-MX" b="1" i="1" dirty="0">
                <a:ln>
                  <a:solidFill>
                    <a:schemeClr val="tx1"/>
                  </a:solidFill>
                </a:ln>
                <a:solidFill>
                  <a:schemeClr val="bg1"/>
                </a:solidFill>
              </a:rPr>
            </a:br>
            <a:endParaRPr lang="es-CO" dirty="0"/>
          </a:p>
        </p:txBody>
      </p:sp>
      <p:sp>
        <p:nvSpPr>
          <p:cNvPr id="4" name="3 Marcador de contenido"/>
          <p:cNvSpPr>
            <a:spLocks noGrp="1"/>
          </p:cNvSpPr>
          <p:nvPr>
            <p:ph idx="1"/>
          </p:nvPr>
        </p:nvSpPr>
        <p:spPr>
          <a:xfrm>
            <a:off x="214282" y="1285860"/>
            <a:ext cx="8472518" cy="5257800"/>
          </a:xfrm>
        </p:spPr>
        <p:txBody>
          <a:bodyPr>
            <a:normAutofit/>
          </a:bodyPr>
          <a:lstStyle/>
          <a:p>
            <a:r>
              <a:rPr lang="es-MX" b="1" i="1" dirty="0">
                <a:ln>
                  <a:solidFill>
                    <a:schemeClr val="tx1"/>
                  </a:solidFill>
                </a:ln>
                <a:solidFill>
                  <a:schemeClr val="bg1"/>
                </a:solidFill>
              </a:rPr>
              <a:t>Llevad mi yugo sobre vosotros Mateo 11:29</a:t>
            </a:r>
            <a:r>
              <a:rPr lang="es-CO" b="1" i="1" dirty="0">
                <a:ln>
                  <a:solidFill>
                    <a:schemeClr val="tx1"/>
                  </a:solidFill>
                </a:ln>
                <a:solidFill>
                  <a:schemeClr val="bg1"/>
                </a:solidFill>
              </a:rPr>
              <a:t>. Jesús e</a:t>
            </a:r>
            <a:r>
              <a:rPr lang="es-MX" b="1" i="1" dirty="0">
                <a:ln>
                  <a:solidFill>
                    <a:schemeClr val="tx1"/>
                  </a:solidFill>
                </a:ln>
                <a:solidFill>
                  <a:schemeClr val="bg1"/>
                </a:solidFill>
              </a:rPr>
              <a:t>xigió obediencia:</a:t>
            </a:r>
            <a:endParaRPr lang="es-CO" b="1" dirty="0">
              <a:ln>
                <a:solidFill>
                  <a:schemeClr val="tx1"/>
                </a:solidFill>
              </a:ln>
              <a:solidFill>
                <a:schemeClr val="bg1"/>
              </a:solidFill>
            </a:endParaRPr>
          </a:p>
          <a:p>
            <a:r>
              <a:rPr lang="es-MX" b="1" dirty="0">
                <a:ln>
                  <a:solidFill>
                    <a:schemeClr val="tx1"/>
                  </a:solidFill>
                </a:ln>
                <a:solidFill>
                  <a:schemeClr val="bg1"/>
                </a:solidFill>
              </a:rPr>
              <a:t>No le exigió que fueran inteligentes, pero tenían que ser fieles. Esto se convirtió en la característica  que los distinguía.  </a:t>
            </a:r>
          </a:p>
          <a:p>
            <a:r>
              <a:rPr lang="es-MX" b="1" dirty="0">
                <a:ln>
                  <a:solidFill>
                    <a:schemeClr val="tx1"/>
                  </a:solidFill>
                </a:ln>
                <a:solidFill>
                  <a:schemeClr val="bg1"/>
                </a:solidFill>
              </a:rPr>
              <a:t>Nadie sigue a una persona en la que no confía, ni da con sinceridad el paso de fe a no ser que esté dispuesto a obedecer lo que el líder dice. (</a:t>
            </a:r>
            <a:r>
              <a:rPr lang="es-MX" b="1" dirty="0" err="1">
                <a:ln>
                  <a:solidFill>
                    <a:schemeClr val="tx1"/>
                  </a:solidFill>
                </a:ln>
                <a:solidFill>
                  <a:schemeClr val="bg1"/>
                </a:solidFill>
              </a:rPr>
              <a:t>Jn</a:t>
            </a:r>
            <a:r>
              <a:rPr lang="es-MX" b="1" dirty="0">
                <a:ln>
                  <a:solidFill>
                    <a:schemeClr val="tx1"/>
                  </a:solidFill>
                </a:ln>
                <a:solidFill>
                  <a:schemeClr val="bg1"/>
                </a:solidFill>
              </a:rPr>
              <a:t> 14: 15, 21, 23, 24,)</a:t>
            </a:r>
            <a:endParaRPr lang="es-CO" b="1" dirty="0">
              <a:ln>
                <a:solidFill>
                  <a:schemeClr val="tx1"/>
                </a:solidFill>
              </a:ln>
              <a:solidFill>
                <a:schemeClr val="bg1"/>
              </a:solidFill>
            </a:endParaRPr>
          </a:p>
          <a:p>
            <a:endParaRPr lang="es-CO" dirty="0"/>
          </a:p>
          <a:p>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checkerboard(across)">
                                      <p:cBhvr>
                                        <p:cTn id="7" dur="500"/>
                                        <p:tgtEl>
                                          <p:spTgt spid="11469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ondrian-Sandals_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Título"/>
          <p:cNvSpPr>
            <a:spLocks noGrp="1"/>
          </p:cNvSpPr>
          <p:nvPr>
            <p:ph type="title"/>
          </p:nvPr>
        </p:nvSpPr>
        <p:spPr/>
        <p:txBody>
          <a:bodyPr/>
          <a:lstStyle/>
          <a:p>
            <a:r>
              <a:rPr lang="es-MX" b="1" i="1" dirty="0">
                <a:ln>
                  <a:solidFill>
                    <a:schemeClr val="tx1"/>
                  </a:solidFill>
                </a:ln>
                <a:solidFill>
                  <a:schemeClr val="bg1"/>
                </a:solidFill>
              </a:rPr>
              <a:t>Jesús lo demuestra:</a:t>
            </a:r>
            <a:endParaRPr lang="es-CO" dirty="0"/>
          </a:p>
        </p:txBody>
      </p:sp>
      <p:sp>
        <p:nvSpPr>
          <p:cNvPr id="4" name="3 Marcador de contenido"/>
          <p:cNvSpPr>
            <a:spLocks noGrp="1"/>
          </p:cNvSpPr>
          <p:nvPr>
            <p:ph idx="1"/>
          </p:nvPr>
        </p:nvSpPr>
        <p:spPr>
          <a:xfrm>
            <a:off x="457200" y="1268760"/>
            <a:ext cx="8229600" cy="5040560"/>
          </a:xfrm>
        </p:spPr>
        <p:txBody>
          <a:bodyPr>
            <a:normAutofit fontScale="92500" lnSpcReduction="10000"/>
          </a:bodyPr>
          <a:lstStyle/>
          <a:p>
            <a:r>
              <a:rPr lang="es-MX" b="1" dirty="0">
                <a:ln>
                  <a:solidFill>
                    <a:schemeClr val="tx1"/>
                  </a:solidFill>
                </a:ln>
                <a:solidFill>
                  <a:schemeClr val="bg1"/>
                </a:solidFill>
              </a:rPr>
              <a:t>“No busco mi voluntad sino la voluntad del que me envió, la del Padre” (</a:t>
            </a:r>
            <a:r>
              <a:rPr lang="es-MX" b="1" dirty="0" err="1">
                <a:ln>
                  <a:solidFill>
                    <a:schemeClr val="tx1"/>
                  </a:solidFill>
                </a:ln>
                <a:solidFill>
                  <a:schemeClr val="bg1"/>
                </a:solidFill>
              </a:rPr>
              <a:t>Jn</a:t>
            </a:r>
            <a:r>
              <a:rPr lang="es-MX" b="1" dirty="0">
                <a:ln>
                  <a:solidFill>
                    <a:schemeClr val="tx1"/>
                  </a:solidFill>
                </a:ln>
                <a:solidFill>
                  <a:schemeClr val="bg1"/>
                </a:solidFill>
              </a:rPr>
              <a:t> 5:30)  </a:t>
            </a:r>
          </a:p>
          <a:p>
            <a:r>
              <a:rPr lang="es-MX" b="1" dirty="0">
                <a:ln>
                  <a:solidFill>
                    <a:schemeClr val="tx1"/>
                  </a:solidFill>
                </a:ln>
                <a:solidFill>
                  <a:schemeClr val="bg1"/>
                </a:solidFill>
              </a:rPr>
              <a:t>“Yo he guardado los mandamientos de mi Padre, y permanezco en su amor”, “pero no se haga mi voluntad, sino la tuya” (</a:t>
            </a:r>
            <a:r>
              <a:rPr lang="es-MX" b="1" dirty="0" err="1">
                <a:ln>
                  <a:solidFill>
                    <a:schemeClr val="tx1"/>
                  </a:solidFill>
                </a:ln>
                <a:solidFill>
                  <a:schemeClr val="bg1"/>
                </a:solidFill>
              </a:rPr>
              <a:t>Luc</a:t>
            </a:r>
            <a:r>
              <a:rPr lang="es-MX" b="1" dirty="0">
                <a:ln>
                  <a:solidFill>
                    <a:schemeClr val="tx1"/>
                  </a:solidFill>
                </a:ln>
                <a:solidFill>
                  <a:schemeClr val="bg1"/>
                </a:solidFill>
              </a:rPr>
              <a:t>. 22:42). </a:t>
            </a:r>
          </a:p>
          <a:p>
            <a:r>
              <a:rPr lang="es-MX" b="1" dirty="0">
                <a:ln>
                  <a:solidFill>
                    <a:schemeClr val="tx1"/>
                  </a:solidFill>
                </a:ln>
                <a:solidFill>
                  <a:schemeClr val="bg1"/>
                </a:solidFill>
              </a:rPr>
              <a:t>Jesús no había venido para salvarse a sí mismo. Vino a salvar al mundo. Vino no para ser servido, sino para servir, y para dar su vida, en rescate por muchos” (</a:t>
            </a:r>
            <a:r>
              <a:rPr lang="es-MX" b="1" dirty="0" err="1">
                <a:ln>
                  <a:solidFill>
                    <a:schemeClr val="tx1"/>
                  </a:solidFill>
                </a:ln>
                <a:solidFill>
                  <a:schemeClr val="bg1"/>
                </a:solidFill>
              </a:rPr>
              <a:t>Mat.</a:t>
            </a:r>
            <a:r>
              <a:rPr lang="es-MX" b="1" dirty="0">
                <a:ln>
                  <a:solidFill>
                    <a:schemeClr val="tx1"/>
                  </a:solidFill>
                </a:ln>
                <a:solidFill>
                  <a:schemeClr val="bg1"/>
                </a:solidFill>
              </a:rPr>
              <a:t> 20: 28). </a:t>
            </a:r>
          </a:p>
          <a:p>
            <a:r>
              <a:rPr lang="es-MX" b="1" dirty="0">
                <a:ln>
                  <a:solidFill>
                    <a:schemeClr val="tx1"/>
                  </a:solidFill>
                </a:ln>
                <a:solidFill>
                  <a:schemeClr val="bg1"/>
                </a:solidFill>
              </a:rPr>
              <a:t>Vino a salvar lo que se había perdido”. (</a:t>
            </a:r>
            <a:r>
              <a:rPr lang="es-MX" b="1" dirty="0" err="1">
                <a:ln>
                  <a:solidFill>
                    <a:schemeClr val="tx1"/>
                  </a:solidFill>
                </a:ln>
                <a:solidFill>
                  <a:schemeClr val="bg1"/>
                </a:solidFill>
              </a:rPr>
              <a:t>Luc</a:t>
            </a:r>
            <a:r>
              <a:rPr lang="es-MX" b="1" dirty="0">
                <a:ln>
                  <a:solidFill>
                    <a:schemeClr val="tx1"/>
                  </a:solidFill>
                </a:ln>
                <a:solidFill>
                  <a:schemeClr val="bg1"/>
                </a:solidFill>
              </a:rPr>
              <a:t>. 19:10).</a:t>
            </a:r>
            <a:endParaRPr lang="es-CO" b="1" dirty="0">
              <a:ln>
                <a:solidFill>
                  <a:schemeClr val="tx1"/>
                </a:solidFill>
              </a:ln>
              <a:solidFill>
                <a:schemeClr val="bg1"/>
              </a:solidFill>
            </a:endParaRPr>
          </a:p>
          <a:p>
            <a:endParaRPr lang="es-CO" b="1" dirty="0">
              <a:ln>
                <a:solidFill>
                  <a:schemeClr val="tx1"/>
                </a:solidFill>
              </a:ln>
              <a:solidFill>
                <a:schemeClr val="bg1"/>
              </a:solidFill>
            </a:endParaRPr>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Master-BornAgain_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457200" y="214298"/>
            <a:ext cx="8229600" cy="1143000"/>
          </a:xfrm>
        </p:spPr>
        <p:txBody>
          <a:bodyPr>
            <a:normAutofit fontScale="90000"/>
          </a:bodyPr>
          <a:lstStyle/>
          <a:p>
            <a:br>
              <a:rPr lang="es-MX" b="1" i="1" dirty="0">
                <a:ln>
                  <a:solidFill>
                    <a:schemeClr val="tx1"/>
                  </a:solidFill>
                </a:ln>
                <a:solidFill>
                  <a:schemeClr val="bg1"/>
                </a:solidFill>
              </a:rPr>
            </a:br>
            <a:endParaRPr lang="es-CO" dirty="0"/>
          </a:p>
        </p:txBody>
      </p:sp>
      <p:sp>
        <p:nvSpPr>
          <p:cNvPr id="4" name="3 Marcador de contenido"/>
          <p:cNvSpPr>
            <a:spLocks noGrp="1"/>
          </p:cNvSpPr>
          <p:nvPr>
            <p:ph idx="1"/>
          </p:nvPr>
        </p:nvSpPr>
        <p:spPr>
          <a:xfrm>
            <a:off x="457200" y="928670"/>
            <a:ext cx="8229600" cy="5929330"/>
          </a:xfrm>
        </p:spPr>
        <p:txBody>
          <a:bodyPr>
            <a:normAutofit/>
          </a:bodyPr>
          <a:lstStyle/>
          <a:p>
            <a:r>
              <a:rPr lang="es-MX" b="1" dirty="0">
                <a:ln>
                  <a:solidFill>
                    <a:schemeClr val="tx1"/>
                  </a:solidFill>
                </a:ln>
                <a:solidFill>
                  <a:schemeClr val="bg1"/>
                </a:solidFill>
              </a:rPr>
              <a:t>Pronto se vio claro que ser discípulo de Cristo implicaba más que una aceptación gozosa de la promesa mesiánica, significaba  la entrega de la vida toda al Maestro en sumisión absoluta  a su soberanía.  (</a:t>
            </a:r>
            <a:r>
              <a:rPr lang="es-MX" b="1" dirty="0" err="1">
                <a:ln>
                  <a:solidFill>
                    <a:schemeClr val="tx1"/>
                  </a:solidFill>
                </a:ln>
                <a:solidFill>
                  <a:schemeClr val="bg1"/>
                </a:solidFill>
              </a:rPr>
              <a:t>Luc</a:t>
            </a:r>
            <a:r>
              <a:rPr lang="es-MX" b="1" dirty="0">
                <a:ln>
                  <a:solidFill>
                    <a:schemeClr val="tx1"/>
                  </a:solidFill>
                </a:ln>
                <a:solidFill>
                  <a:schemeClr val="bg1"/>
                </a:solidFill>
              </a:rPr>
              <a:t>. 14:33).</a:t>
            </a:r>
            <a:endParaRPr lang="es-CO" b="1" dirty="0">
              <a:ln>
                <a:solidFill>
                  <a:schemeClr val="tx1"/>
                </a:solidFill>
              </a:ln>
              <a:solidFill>
                <a:schemeClr val="bg1"/>
              </a:solidFill>
            </a:endParaRPr>
          </a:p>
          <a:p>
            <a:r>
              <a:rPr lang="es-MX" b="1" i="1" dirty="0">
                <a:ln>
                  <a:solidFill>
                    <a:schemeClr val="tx1"/>
                  </a:solidFill>
                </a:ln>
                <a:solidFill>
                  <a:schemeClr val="bg1"/>
                </a:solidFill>
              </a:rPr>
              <a:t>Pocos quisieron pagar el precio:</a:t>
            </a:r>
            <a:r>
              <a:rPr lang="es-MX" b="1" dirty="0">
                <a:ln>
                  <a:solidFill>
                    <a:schemeClr val="tx1"/>
                  </a:solidFill>
                </a:ln>
                <a:solidFill>
                  <a:schemeClr val="bg1"/>
                </a:solidFill>
              </a:rPr>
              <a:t> “¿Queréis acaso iros también  vosotros?” (</a:t>
            </a:r>
            <a:r>
              <a:rPr lang="es-MX" b="1" dirty="0" err="1">
                <a:ln>
                  <a:solidFill>
                    <a:schemeClr val="tx1"/>
                  </a:solidFill>
                </a:ln>
                <a:solidFill>
                  <a:schemeClr val="bg1"/>
                </a:solidFill>
              </a:rPr>
              <a:t>Jn</a:t>
            </a:r>
            <a:r>
              <a:rPr lang="es-MX" b="1" dirty="0">
                <a:ln>
                  <a:solidFill>
                    <a:schemeClr val="tx1"/>
                  </a:solidFill>
                </a:ln>
                <a:solidFill>
                  <a:schemeClr val="bg1"/>
                </a:solidFill>
              </a:rPr>
              <a:t> 6:67) </a:t>
            </a:r>
            <a:endParaRPr lang="es-CO" b="1" dirty="0">
              <a:ln>
                <a:solidFill>
                  <a:schemeClr val="tx1"/>
                </a:solidFill>
              </a:ln>
              <a:solidFill>
                <a:schemeClr val="bg1"/>
              </a:solidFill>
            </a:endParaRPr>
          </a:p>
          <a:p>
            <a:endParaRPr lang="es-MX" b="1" i="1" dirty="0">
              <a:ln>
                <a:solidFill>
                  <a:schemeClr val="tx1"/>
                </a:solidFill>
              </a:ln>
              <a:solidFill>
                <a:schemeClr val="bg1"/>
              </a:solidFill>
            </a:endParaRPr>
          </a:p>
          <a:p>
            <a:endParaRPr lang="es-CO" dirty="0"/>
          </a:p>
          <a:p>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descr="Cartone-MyShepherd_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p:txBody>
          <a:bodyPr>
            <a:normAutofit fontScale="90000"/>
          </a:bodyPr>
          <a:lstStyle/>
          <a:p>
            <a:br>
              <a:rPr lang="es-MX" b="1" i="1" dirty="0">
                <a:ln>
                  <a:solidFill>
                    <a:schemeClr val="tx1"/>
                  </a:solidFill>
                </a:ln>
                <a:solidFill>
                  <a:schemeClr val="bg1"/>
                </a:solidFill>
              </a:rPr>
            </a:br>
            <a:endParaRPr lang="es-CO" dirty="0"/>
          </a:p>
        </p:txBody>
      </p:sp>
      <p:sp>
        <p:nvSpPr>
          <p:cNvPr id="4" name="3 Marcador de contenido"/>
          <p:cNvSpPr>
            <a:spLocks noGrp="1"/>
          </p:cNvSpPr>
          <p:nvPr>
            <p:ph idx="1"/>
          </p:nvPr>
        </p:nvSpPr>
        <p:spPr>
          <a:xfrm>
            <a:off x="357158" y="428604"/>
            <a:ext cx="8329642" cy="6215106"/>
          </a:xfrm>
        </p:spPr>
        <p:txBody>
          <a:bodyPr>
            <a:normAutofit/>
          </a:bodyPr>
          <a:lstStyle/>
          <a:p>
            <a:r>
              <a:rPr lang="es-MX" b="1" i="1" dirty="0">
                <a:ln>
                  <a:solidFill>
                    <a:schemeClr val="tx1"/>
                  </a:solidFill>
                </a:ln>
                <a:solidFill>
                  <a:schemeClr val="bg1"/>
                </a:solidFill>
              </a:rPr>
              <a:t>Se entregó a sí mismo</a:t>
            </a:r>
          </a:p>
          <a:p>
            <a:r>
              <a:rPr lang="es-MX" b="1" dirty="0">
                <a:ln>
                  <a:solidFill>
                    <a:schemeClr val="tx1"/>
                  </a:solidFill>
                </a:ln>
                <a:solidFill>
                  <a:schemeClr val="bg1"/>
                </a:solidFill>
              </a:rPr>
              <a:t>Su vida fue de entrega:  les dio su paz que los sostenía en medio  de la tribulación (</a:t>
            </a:r>
            <a:r>
              <a:rPr lang="es-MX" b="1" dirty="0" err="1">
                <a:ln>
                  <a:solidFill>
                    <a:schemeClr val="tx1"/>
                  </a:solidFill>
                </a:ln>
                <a:solidFill>
                  <a:schemeClr val="bg1"/>
                </a:solidFill>
              </a:rPr>
              <a:t>Jn</a:t>
            </a:r>
            <a:r>
              <a:rPr lang="es-MX" b="1" dirty="0">
                <a:ln>
                  <a:solidFill>
                    <a:schemeClr val="tx1"/>
                  </a:solidFill>
                </a:ln>
                <a:solidFill>
                  <a:schemeClr val="bg1"/>
                </a:solidFill>
              </a:rPr>
              <a:t> 16: 33). </a:t>
            </a:r>
          </a:p>
          <a:p>
            <a:r>
              <a:rPr lang="es-MX" b="1" dirty="0">
                <a:ln>
                  <a:solidFill>
                    <a:schemeClr val="tx1"/>
                  </a:solidFill>
                </a:ln>
                <a:solidFill>
                  <a:schemeClr val="bg1"/>
                </a:solidFill>
              </a:rPr>
              <a:t>Les dio su gozo  en el que vivían en medio  de los sufrimientos y penas que los rodeaban (Jn. 15:11; 17:13).</a:t>
            </a:r>
          </a:p>
          <a:p>
            <a:r>
              <a:rPr lang="es-MX" b="1" dirty="0">
                <a:ln>
                  <a:solidFill>
                    <a:schemeClr val="tx1"/>
                  </a:solidFill>
                </a:ln>
                <a:solidFill>
                  <a:schemeClr val="bg1"/>
                </a:solidFill>
              </a:rPr>
              <a:t>Les dio todo lo que tenía: nada se guardó, ni siquiera su propia vida. “Nadie  tiene mayor amor que este, que uno ponga su vida por sus amigos” (</a:t>
            </a:r>
            <a:r>
              <a:rPr lang="es-MX" b="1" dirty="0" err="1">
                <a:ln>
                  <a:solidFill>
                    <a:schemeClr val="tx1"/>
                  </a:solidFill>
                </a:ln>
                <a:solidFill>
                  <a:schemeClr val="bg1"/>
                </a:solidFill>
              </a:rPr>
              <a:t>Jn</a:t>
            </a:r>
            <a:r>
              <a:rPr lang="es-MX" b="1" dirty="0">
                <a:ln>
                  <a:solidFill>
                    <a:schemeClr val="tx1"/>
                  </a:solidFill>
                </a:ln>
                <a:solidFill>
                  <a:schemeClr val="bg1"/>
                </a:solidFill>
              </a:rPr>
              <a:t> 15:13)</a:t>
            </a:r>
            <a:endParaRPr lang="es-CO" b="1" dirty="0">
              <a:ln>
                <a:solidFill>
                  <a:schemeClr val="tx1"/>
                </a:solidFill>
              </a:ln>
              <a:solidFill>
                <a:schemeClr val="bg1"/>
              </a:solidFill>
            </a:endParaRPr>
          </a:p>
          <a:p>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Velocity-GoYe_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457200" y="0"/>
            <a:ext cx="8229600" cy="6500834"/>
          </a:xfrm>
        </p:spPr>
        <p:txBody>
          <a:bodyPr>
            <a:normAutofit/>
          </a:bodyPr>
          <a:lstStyle/>
          <a:p>
            <a:pPr algn="ctr">
              <a:buNone/>
            </a:pPr>
            <a:r>
              <a:rPr lang="es-MX" sz="3600" b="1" i="1" dirty="0">
                <a:ln>
                  <a:solidFill>
                    <a:schemeClr val="tx1"/>
                  </a:solidFill>
                </a:ln>
                <a:solidFill>
                  <a:schemeClr val="bg1"/>
                </a:solidFill>
              </a:rPr>
              <a:t>El problema actual </a:t>
            </a:r>
            <a:br>
              <a:rPr lang="es-CO" b="1" dirty="0">
                <a:ln>
                  <a:solidFill>
                    <a:schemeClr val="tx1"/>
                  </a:solidFill>
                </a:ln>
                <a:solidFill>
                  <a:schemeClr val="bg1"/>
                </a:solidFill>
              </a:rPr>
            </a:br>
            <a:endParaRPr lang="es-CO" b="1" dirty="0">
              <a:ln>
                <a:solidFill>
                  <a:schemeClr val="tx1"/>
                </a:solidFill>
              </a:ln>
              <a:solidFill>
                <a:schemeClr val="bg1"/>
              </a:solidFill>
            </a:endParaRPr>
          </a:p>
          <a:p>
            <a:r>
              <a:rPr lang="es-MX" b="1" dirty="0">
                <a:ln>
                  <a:solidFill>
                    <a:schemeClr val="tx1"/>
                  </a:solidFill>
                </a:ln>
                <a:solidFill>
                  <a:schemeClr val="bg1"/>
                </a:solidFill>
              </a:rPr>
              <a:t>Todo gira en torno a la persona del Maestro. Básicamente  su camino fue su vida. Y lo mismo debe ser en el caso de sus seguidores (</a:t>
            </a:r>
            <a:r>
              <a:rPr lang="es-ES" b="1" dirty="0">
                <a:ln>
                  <a:solidFill>
                    <a:schemeClr val="tx1"/>
                  </a:solidFill>
                </a:ln>
                <a:solidFill>
                  <a:schemeClr val="bg1"/>
                </a:solidFill>
              </a:rPr>
              <a:t>Juan 13).</a:t>
            </a:r>
            <a:r>
              <a:rPr lang="es-MX" b="1" dirty="0">
                <a:ln>
                  <a:solidFill>
                    <a:schemeClr val="tx1"/>
                  </a:solidFill>
                </a:ln>
                <a:solidFill>
                  <a:schemeClr val="bg1"/>
                </a:solidFill>
              </a:rPr>
              <a:t> </a:t>
            </a:r>
          </a:p>
          <a:p>
            <a:r>
              <a:rPr lang="es-MX" b="1" dirty="0">
                <a:ln>
                  <a:solidFill>
                    <a:schemeClr val="tx1"/>
                  </a:solidFill>
                </a:ln>
                <a:solidFill>
                  <a:schemeClr val="bg1"/>
                </a:solidFill>
              </a:rPr>
              <a:t>Esta muy bien explicar a la gente lo que queremos decir, pero es infinitamente mejor mostrarle cómo hacerlo. La gente busca demostraciones, no explicaciones.</a:t>
            </a:r>
            <a:r>
              <a:rPr lang="es-ES" b="1" dirty="0">
                <a:ln>
                  <a:solidFill>
                    <a:schemeClr val="tx1"/>
                  </a:solidFill>
                </a:ln>
                <a:solidFill>
                  <a:schemeClr val="bg1"/>
                </a:solidFill>
              </a:rPr>
              <a:t> </a:t>
            </a:r>
            <a:endParaRPr lang="es-CO" b="1" dirty="0">
              <a:ln>
                <a:solidFill>
                  <a:schemeClr val="tx1"/>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to="" calcmode="lin" valueType="num">
                                      <p:cBhvr>
                                        <p:cTn id="13" dur="1" fill="hold"/>
                                        <p:tgtEl>
                                          <p:spTgt spid="4">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to="" calcmode="lin" valueType="num">
                                      <p:cBhvr>
                                        <p:cTn id="18" dur="1" fill="hold"/>
                                        <p:tgtEl>
                                          <p:spTgt spid="4">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to="" calcmode="lin" valueType="num">
                                      <p:cBhvr>
                                        <p:cTn id="23"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Master-CarpenterHands_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0" y="214290"/>
            <a:ext cx="9144000" cy="6643710"/>
          </a:xfrm>
        </p:spPr>
        <p:txBody>
          <a:bodyPr>
            <a:normAutofit/>
          </a:bodyPr>
          <a:lstStyle/>
          <a:p>
            <a:pPr algn="ctr"/>
            <a:r>
              <a:rPr lang="es-MX" sz="3600" b="1" i="1" dirty="0">
                <a:ln>
                  <a:solidFill>
                    <a:schemeClr val="tx1"/>
                  </a:solidFill>
                </a:ln>
                <a:solidFill>
                  <a:schemeClr val="bg1"/>
                </a:solidFill>
              </a:rPr>
              <a:t>Aplicación actual del principio</a:t>
            </a:r>
          </a:p>
          <a:p>
            <a:r>
              <a:rPr lang="es-MX" b="1" dirty="0">
                <a:ln>
                  <a:solidFill>
                    <a:schemeClr val="tx1"/>
                  </a:solidFill>
                </a:ln>
                <a:solidFill>
                  <a:schemeClr val="bg1"/>
                </a:solidFill>
              </a:rPr>
              <a:t>En resumidas cuentas, los que tratamos de preparar a hombres debemos estar dispuestos a hacer que nos sigan como nosotros seguimos a Cristo (1Cor. 11:1).</a:t>
            </a:r>
          </a:p>
          <a:p>
            <a:r>
              <a:rPr lang="es-MX" b="1" dirty="0">
                <a:ln>
                  <a:solidFill>
                    <a:schemeClr val="tx1"/>
                  </a:solidFill>
                </a:ln>
                <a:solidFill>
                  <a:schemeClr val="bg1"/>
                </a:solidFill>
              </a:rPr>
              <a:t> Nosotros somos el ejemplo (</a:t>
            </a:r>
            <a:r>
              <a:rPr lang="es-MX" b="1" dirty="0" err="1">
                <a:ln>
                  <a:solidFill>
                    <a:schemeClr val="tx1"/>
                  </a:solidFill>
                </a:ln>
                <a:solidFill>
                  <a:schemeClr val="bg1"/>
                </a:solidFill>
              </a:rPr>
              <a:t>Fil.</a:t>
            </a:r>
            <a:r>
              <a:rPr lang="es-MX" b="1" dirty="0">
                <a:ln>
                  <a:solidFill>
                    <a:schemeClr val="tx1"/>
                  </a:solidFill>
                </a:ln>
                <a:solidFill>
                  <a:schemeClr val="bg1"/>
                </a:solidFill>
              </a:rPr>
              <a:t> 3:17). Harán lo que oyen y ven en nosotros (</a:t>
            </a:r>
            <a:r>
              <a:rPr lang="es-MX" b="1" dirty="0" err="1">
                <a:ln>
                  <a:solidFill>
                    <a:schemeClr val="tx1"/>
                  </a:solidFill>
                </a:ln>
                <a:solidFill>
                  <a:schemeClr val="bg1"/>
                </a:solidFill>
              </a:rPr>
              <a:t>Fil.</a:t>
            </a:r>
            <a:r>
              <a:rPr lang="es-MX" b="1" dirty="0">
                <a:ln>
                  <a:solidFill>
                    <a:schemeClr val="tx1"/>
                  </a:solidFill>
                </a:ln>
                <a:solidFill>
                  <a:schemeClr val="bg1"/>
                </a:solidFill>
              </a:rPr>
              <a:t> 4:9).</a:t>
            </a:r>
          </a:p>
          <a:p>
            <a:r>
              <a:rPr lang="es-MX" b="1" dirty="0">
                <a:ln>
                  <a:solidFill>
                    <a:schemeClr val="tx1"/>
                  </a:solidFill>
                </a:ln>
                <a:solidFill>
                  <a:schemeClr val="bg1"/>
                </a:solidFill>
              </a:rPr>
              <a:t>Con tiempo, por medio de esta clase de liderazgo, es posible enseñar nuestra forma de vivir a los que están constantemente con nosotros. </a:t>
            </a:r>
          </a:p>
          <a:p>
            <a:endParaRPr lang="es-CO" b="1" dirty="0">
              <a:ln>
                <a:solidFill>
                  <a:schemeClr val="tx1"/>
                </a:solidFill>
              </a:ln>
              <a:solidFill>
                <a:schemeClr val="bg1"/>
              </a:solidFill>
            </a:endParaRPr>
          </a:p>
          <a:p>
            <a:endParaRPr lang="es-CO" dirty="0"/>
          </a:p>
          <a:p>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0519020X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142844" y="142860"/>
            <a:ext cx="8229600" cy="1143000"/>
          </a:xfrm>
        </p:spPr>
        <p:txBody>
          <a:bodyPr>
            <a:normAutofit fontScale="90000"/>
          </a:bodyPr>
          <a:lstStyle/>
          <a:p>
            <a:r>
              <a:rPr lang="es-MX" b="1" dirty="0">
                <a:ln>
                  <a:solidFill>
                    <a:schemeClr val="tx1"/>
                  </a:solidFill>
                </a:ln>
                <a:solidFill>
                  <a:schemeClr val="bg1"/>
                </a:solidFill>
              </a:rPr>
              <a:t>Delegación:  </a:t>
            </a:r>
            <a:r>
              <a:rPr lang="es-MX" b="1" i="1" dirty="0">
                <a:ln>
                  <a:solidFill>
                    <a:schemeClr val="tx1"/>
                  </a:solidFill>
                </a:ln>
                <a:solidFill>
                  <a:schemeClr val="bg1"/>
                </a:solidFill>
              </a:rPr>
              <a:t>Les asignó trabajo</a:t>
            </a:r>
            <a:br>
              <a:rPr lang="es-MX" b="1" i="1" dirty="0">
                <a:ln>
                  <a:solidFill>
                    <a:schemeClr val="tx1"/>
                  </a:solidFill>
                </a:ln>
                <a:solidFill>
                  <a:schemeClr val="bg1"/>
                </a:solidFill>
              </a:rPr>
            </a:br>
            <a:endParaRPr lang="es-CO" dirty="0"/>
          </a:p>
        </p:txBody>
      </p:sp>
      <p:sp>
        <p:nvSpPr>
          <p:cNvPr id="4" name="3 Marcador de contenido"/>
          <p:cNvSpPr>
            <a:spLocks noGrp="1"/>
          </p:cNvSpPr>
          <p:nvPr>
            <p:ph idx="1"/>
          </p:nvPr>
        </p:nvSpPr>
        <p:spPr>
          <a:xfrm>
            <a:off x="0" y="1600200"/>
            <a:ext cx="8001024" cy="5257800"/>
          </a:xfrm>
        </p:spPr>
        <p:txBody>
          <a:bodyPr>
            <a:normAutofit/>
          </a:bodyPr>
          <a:lstStyle/>
          <a:p>
            <a:r>
              <a:rPr lang="es-MX" b="1" i="1" dirty="0">
                <a:ln>
                  <a:solidFill>
                    <a:schemeClr val="tx1"/>
                  </a:solidFill>
                </a:ln>
                <a:solidFill>
                  <a:schemeClr val="bg1"/>
                </a:solidFill>
              </a:rPr>
              <a:t>Os haré pescadores de hombres Mateo 4: 19</a:t>
            </a:r>
            <a:endParaRPr lang="es-CO" b="1" i="1" dirty="0">
              <a:ln>
                <a:solidFill>
                  <a:schemeClr val="tx1"/>
                </a:solidFill>
              </a:ln>
              <a:solidFill>
                <a:schemeClr val="bg1"/>
              </a:solidFill>
            </a:endParaRPr>
          </a:p>
          <a:p>
            <a:r>
              <a:rPr lang="es-MX" b="1" dirty="0">
                <a:ln>
                  <a:solidFill>
                    <a:schemeClr val="tx1"/>
                  </a:solidFill>
                </a:ln>
                <a:solidFill>
                  <a:schemeClr val="bg1"/>
                </a:solidFill>
              </a:rPr>
              <a:t>Jesús realizó siempre su ministerio con miras de cumplir la misión. </a:t>
            </a:r>
          </a:p>
          <a:p>
            <a:r>
              <a:rPr lang="es-MX" b="1" dirty="0">
                <a:ln>
                  <a:solidFill>
                    <a:schemeClr val="tx1"/>
                  </a:solidFill>
                </a:ln>
                <a:solidFill>
                  <a:schemeClr val="bg1"/>
                </a:solidFill>
              </a:rPr>
              <a:t>Nunca se adelantó a insistir en que  actuaran. </a:t>
            </a:r>
          </a:p>
          <a:p>
            <a:r>
              <a:rPr lang="es-MX" b="1" dirty="0">
                <a:ln>
                  <a:solidFill>
                    <a:schemeClr val="tx1"/>
                  </a:solidFill>
                </a:ln>
                <a:solidFill>
                  <a:schemeClr val="bg1"/>
                </a:solidFill>
              </a:rPr>
              <a:t>Su método fue que los discípulos llegaran a una experiencia vital con Dios, y mostrarles cómo actuaba él mismo antes de decirles lo que tenían que hacer. </a:t>
            </a:r>
          </a:p>
          <a:p>
            <a:endParaRPr lang="es-CO" dirty="0"/>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box(in)">
                                      <p:cBhvr>
                                        <p:cTn id="7" dur="500"/>
                                        <p:tgtEl>
                                          <p:spTgt spid="2211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to="" calcmode="lin" valueType="num">
                                      <p:cBhvr>
                                        <p:cTn id="3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0519020X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Título"/>
          <p:cNvSpPr>
            <a:spLocks noGrp="1"/>
          </p:cNvSpPr>
          <p:nvPr>
            <p:ph type="title"/>
          </p:nvPr>
        </p:nvSpPr>
        <p:spPr>
          <a:xfrm>
            <a:off x="-157138" y="274638"/>
            <a:ext cx="8229600" cy="1143000"/>
          </a:xfrm>
        </p:spPr>
        <p:txBody>
          <a:bodyPr>
            <a:normAutofit fontScale="90000"/>
          </a:bodyPr>
          <a:lstStyle/>
          <a:p>
            <a:r>
              <a:rPr lang="es-MX" sz="4000" b="1" i="1" dirty="0">
                <a:ln>
                  <a:solidFill>
                    <a:schemeClr val="tx1"/>
                  </a:solidFill>
                </a:ln>
                <a:solidFill>
                  <a:schemeClr val="bg1"/>
                </a:solidFill>
              </a:rPr>
              <a:t>Primera misión evangelizadora de los doce</a:t>
            </a:r>
            <a:br>
              <a:rPr lang="es-MX" b="1" i="1" dirty="0">
                <a:ln>
                  <a:solidFill>
                    <a:schemeClr val="tx1"/>
                  </a:solidFill>
                </a:ln>
                <a:solidFill>
                  <a:schemeClr val="bg1"/>
                </a:solidFill>
              </a:rPr>
            </a:br>
            <a:endParaRPr lang="es-CO" dirty="0"/>
          </a:p>
        </p:txBody>
      </p:sp>
      <p:sp>
        <p:nvSpPr>
          <p:cNvPr id="4" name="3 Marcador de contenido"/>
          <p:cNvSpPr>
            <a:spLocks noGrp="1"/>
          </p:cNvSpPr>
          <p:nvPr>
            <p:ph idx="1"/>
          </p:nvPr>
        </p:nvSpPr>
        <p:spPr>
          <a:xfrm>
            <a:off x="-32" y="1357298"/>
            <a:ext cx="8229600" cy="5500702"/>
          </a:xfrm>
        </p:spPr>
        <p:txBody>
          <a:bodyPr>
            <a:normAutofit/>
          </a:bodyPr>
          <a:lstStyle/>
          <a:p>
            <a:r>
              <a:rPr lang="es-MX" b="1" dirty="0">
                <a:ln>
                  <a:solidFill>
                    <a:schemeClr val="tx1"/>
                  </a:solidFill>
                </a:ln>
                <a:solidFill>
                  <a:schemeClr val="bg1"/>
                </a:solidFill>
              </a:rPr>
              <a:t>Al comenzar Jesús el tercer recorrido de Galilea (Mt. 9:35)</a:t>
            </a:r>
          </a:p>
          <a:p>
            <a:r>
              <a:rPr lang="es-MX" b="1" dirty="0">
                <a:ln>
                  <a:solidFill>
                    <a:schemeClr val="tx1"/>
                  </a:solidFill>
                </a:ln>
                <a:solidFill>
                  <a:schemeClr val="bg1"/>
                </a:solidFill>
              </a:rPr>
              <a:t>“Llamó a los doce, y comenzó a enviarlos de dos en dos” (Mar. 6:7).</a:t>
            </a:r>
            <a:endParaRPr lang="es-CO" b="1" dirty="0">
              <a:ln>
                <a:solidFill>
                  <a:schemeClr val="tx1"/>
                </a:solidFill>
              </a:ln>
              <a:solidFill>
                <a:schemeClr val="bg1"/>
              </a:solidFill>
            </a:endParaRPr>
          </a:p>
          <a:p>
            <a:r>
              <a:rPr lang="es-MX" b="1" i="1" dirty="0">
                <a:ln>
                  <a:solidFill>
                    <a:schemeClr val="tx1"/>
                  </a:solidFill>
                </a:ln>
                <a:solidFill>
                  <a:schemeClr val="bg1"/>
                </a:solidFill>
              </a:rPr>
              <a:t> Les indicó que hacer y a quiénes debían dirigirse en primer lugar:  “Id antes a las ovejas perdidas de la casa de Israel” (Mt. 10: 5, 6) </a:t>
            </a:r>
          </a:p>
          <a:p>
            <a:r>
              <a:rPr lang="es-MX" b="1" i="1" dirty="0">
                <a:ln>
                  <a:solidFill>
                    <a:schemeClr val="tx1"/>
                  </a:solidFill>
                </a:ln>
                <a:solidFill>
                  <a:schemeClr val="bg1"/>
                </a:solidFill>
              </a:rPr>
              <a:t>Debían confiar que Dios les proveería de lo necesario. </a:t>
            </a:r>
            <a:r>
              <a:rPr lang="es-MX" b="1" dirty="0">
                <a:ln>
                  <a:solidFill>
                    <a:schemeClr val="tx1"/>
                  </a:solidFill>
                </a:ln>
                <a:solidFill>
                  <a:schemeClr val="bg1"/>
                </a:solidFill>
              </a:rPr>
              <a:t>(Mt. 10: 9, 10) </a:t>
            </a:r>
            <a:endParaRPr lang="es-MX" b="1" i="1" dirty="0">
              <a:ln>
                <a:solidFill>
                  <a:schemeClr val="tx1"/>
                </a:solidFill>
              </a:ln>
              <a:solidFill>
                <a:schemeClr val="bg1"/>
              </a:solidFill>
            </a:endParaRPr>
          </a:p>
          <a:p>
            <a:endParaRPr lang="es-CO" dirty="0"/>
          </a:p>
          <a:p>
            <a:pPr>
              <a:buNone/>
            </a:pPr>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box(in)">
                                      <p:cBhvr>
                                        <p:cTn id="7" dur="500"/>
                                        <p:tgtEl>
                                          <p:spTgt spid="2211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to="" calcmode="lin" valueType="num">
                                      <p:cBhvr>
                                        <p:cTn id="3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0719004X"/>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1214414" y="1285860"/>
            <a:ext cx="7929586" cy="5572140"/>
          </a:xfrm>
        </p:spPr>
        <p:txBody>
          <a:bodyPr>
            <a:normAutofit/>
          </a:bodyPr>
          <a:lstStyle/>
          <a:p>
            <a:r>
              <a:rPr lang="es-MX" b="1" i="1" u="sng" dirty="0">
                <a:ln>
                  <a:solidFill>
                    <a:schemeClr val="tx1"/>
                  </a:solidFill>
                </a:ln>
                <a:solidFill>
                  <a:schemeClr val="bg1"/>
                </a:solidFill>
              </a:rPr>
              <a:t>No hemos sido llamados   a proteger el fortín, sino a atacar cumbres.</a:t>
            </a:r>
            <a:endParaRPr lang="es-CO" b="1" dirty="0">
              <a:ln>
                <a:solidFill>
                  <a:schemeClr val="tx1"/>
                </a:solidFill>
              </a:ln>
              <a:solidFill>
                <a:schemeClr val="bg1"/>
              </a:solidFill>
            </a:endParaRPr>
          </a:p>
          <a:p>
            <a:r>
              <a:rPr lang="es-MX" b="1" i="1" u="sng" dirty="0">
                <a:ln>
                  <a:solidFill>
                    <a:schemeClr val="tx1"/>
                  </a:solidFill>
                </a:ln>
                <a:solidFill>
                  <a:schemeClr val="bg1"/>
                </a:solidFill>
              </a:rPr>
              <a:t>Nuestra obra no concluye sino hasta que se haya asegurado la continuidad en la vida de los redimidos por el evangelio..</a:t>
            </a:r>
            <a:endParaRPr lang="es-CO" b="1" dirty="0">
              <a:ln>
                <a:solidFill>
                  <a:schemeClr val="tx1"/>
                </a:solidFill>
              </a:ln>
              <a:solidFill>
                <a:schemeClr val="bg1"/>
              </a:solidFill>
            </a:endParaRPr>
          </a:p>
          <a:p>
            <a:r>
              <a:rPr lang="es-MX" b="1" dirty="0">
                <a:ln>
                  <a:solidFill>
                    <a:schemeClr val="tx1"/>
                  </a:solidFill>
                </a:ln>
                <a:solidFill>
                  <a:schemeClr val="bg1"/>
                </a:solidFill>
              </a:rPr>
              <a:t>La piedra de toque de cualquier obra evangelizadora es la eficacia con que la obra prosigue en la generación siguiente.</a:t>
            </a:r>
            <a:r>
              <a:rPr lang="es-CO" b="1" dirty="0">
                <a:ln>
                  <a:solidFill>
                    <a:schemeClr val="tx1"/>
                  </a:solidFill>
                </a:ln>
                <a:solidFill>
                  <a:schemeClr val="bg1"/>
                </a:solidFill>
              </a:rPr>
              <a:t> </a:t>
            </a:r>
          </a:p>
          <a:p>
            <a:endParaRPr lang="es-CO" sz="5400" b="1" dirty="0">
              <a:ln>
                <a:solidFill>
                  <a:schemeClr val="tx1"/>
                </a:solidFill>
              </a:ln>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0402"/>
                                        </p:tgtEl>
                                        <p:attrNameLst>
                                          <p:attrName>style.visibility</p:attrName>
                                        </p:attrNameLst>
                                      </p:cBhvr>
                                      <p:to>
                                        <p:strVal val="visible"/>
                                      </p:to>
                                    </p:set>
                                    <p:animEffect transition="in" filter="checkerboard(across)">
                                      <p:cBhvr>
                                        <p:cTn id="7" dur="500"/>
                                        <p:tgtEl>
                                          <p:spTgt spid="2304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0718063X"/>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1071538" y="1600200"/>
            <a:ext cx="8072462" cy="5257800"/>
          </a:xfrm>
        </p:spPr>
        <p:txBody>
          <a:bodyPr/>
          <a:lstStyle/>
          <a:p>
            <a:r>
              <a:rPr lang="es-MX" b="1" dirty="0">
                <a:ln>
                  <a:solidFill>
                    <a:schemeClr val="tx1"/>
                  </a:solidFill>
                </a:ln>
                <a:solidFill>
                  <a:schemeClr val="bg1"/>
                </a:solidFill>
              </a:rPr>
              <a:t>Igualmente, los criterios según los cuales una iglesia debiera medir el éxito, no es cuántos nombres han venido a aumentar la lista de miembros, ni en cuánto ha aumentado  el presupuesto, sino en cuántos cristianos se dedican activamente a ganar almas y a prepararlas para ganar a las multitudes. </a:t>
            </a:r>
            <a:endParaRPr lang="es-CO" b="1" dirty="0">
              <a:ln>
                <a:solidFill>
                  <a:schemeClr val="tx1"/>
                </a:solidFill>
              </a:ln>
              <a:solidFill>
                <a:schemeClr val="bg1"/>
              </a:solidFill>
            </a:endParaRPr>
          </a:p>
          <a:p>
            <a:endParaRPr lang="es-CO" b="1" dirty="0">
              <a:ln>
                <a:solidFill>
                  <a:schemeClr val="tx1"/>
                </a:solidFill>
              </a:ln>
              <a:solidFill>
                <a:schemeClr val="bg1"/>
              </a:solidFill>
            </a:endParaRPr>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checkerboard(across)">
                                      <p:cBhvr>
                                        <p:cTn id="7" dur="500"/>
                                        <p:tgtEl>
                                          <p:spTgt spid="22528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0718063X"/>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36512" y="341784"/>
            <a:ext cx="8229600" cy="1143000"/>
          </a:xfrm>
        </p:spPr>
        <p:txBody>
          <a:bodyPr>
            <a:normAutofit/>
          </a:bodyPr>
          <a:lstStyle/>
          <a:p>
            <a:r>
              <a:rPr lang="es-MX" sz="4000" b="1" i="1" dirty="0">
                <a:ln>
                  <a:solidFill>
                    <a:schemeClr val="tx1"/>
                  </a:solidFill>
                </a:ln>
                <a:solidFill>
                  <a:schemeClr val="bg1"/>
                </a:solidFill>
              </a:rPr>
              <a:t>¿Donde está el problema? </a:t>
            </a:r>
            <a:endParaRPr lang="es-CO" sz="4000" dirty="0">
              <a:ln>
                <a:solidFill>
                  <a:schemeClr val="tx1"/>
                </a:solidFill>
              </a:ln>
              <a:solidFill>
                <a:schemeClr val="bg1"/>
              </a:solidFill>
            </a:endParaRPr>
          </a:p>
        </p:txBody>
      </p:sp>
      <p:sp>
        <p:nvSpPr>
          <p:cNvPr id="4" name="3 Marcador de contenido"/>
          <p:cNvSpPr>
            <a:spLocks noGrp="1"/>
          </p:cNvSpPr>
          <p:nvPr>
            <p:ph idx="1"/>
          </p:nvPr>
        </p:nvSpPr>
        <p:spPr>
          <a:xfrm>
            <a:off x="1285852" y="1600200"/>
            <a:ext cx="7858148" cy="5257800"/>
          </a:xfrm>
        </p:spPr>
        <p:txBody>
          <a:bodyPr/>
          <a:lstStyle/>
          <a:p>
            <a:r>
              <a:rPr lang="es-MX" b="1" dirty="0">
                <a:ln>
                  <a:solidFill>
                    <a:schemeClr val="tx1"/>
                  </a:solidFill>
                </a:ln>
                <a:solidFill>
                  <a:schemeClr val="bg1"/>
                </a:solidFill>
              </a:rPr>
              <a:t>¿Cuáles son los métodos más usados de evangelismo hoy?</a:t>
            </a:r>
          </a:p>
          <a:p>
            <a:r>
              <a:rPr lang="es-MX" b="1" dirty="0">
                <a:ln>
                  <a:solidFill>
                    <a:schemeClr val="tx1"/>
                  </a:solidFill>
                </a:ln>
                <a:solidFill>
                  <a:schemeClr val="bg1"/>
                </a:solidFill>
              </a:rPr>
              <a:t>¿Estamos realmente cumpliendo la gran comisión  de Cristo? </a:t>
            </a:r>
          </a:p>
          <a:p>
            <a:r>
              <a:rPr lang="es-MX" b="1" dirty="0">
                <a:ln>
                  <a:solidFill>
                    <a:schemeClr val="tx1"/>
                  </a:solidFill>
                </a:ln>
                <a:solidFill>
                  <a:schemeClr val="bg1"/>
                </a:solidFill>
              </a:rPr>
              <a:t>¿Vemos como resultado una comunidad creciente y pujante de hombres consagrados que comunican al mundo el evangelio?</a:t>
            </a:r>
          </a:p>
          <a:p>
            <a:endParaRPr lang="es-CO" b="1" dirty="0">
              <a:ln>
                <a:solidFill>
                  <a:schemeClr val="tx1"/>
                </a:solidFill>
              </a:ln>
              <a:solidFill>
                <a:schemeClr val="bg1"/>
              </a:solidFill>
            </a:endParaRPr>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checkerboard(across)">
                                      <p:cBhvr>
                                        <p:cTn id="7" dur="500"/>
                                        <p:tgtEl>
                                          <p:spTgt spid="2252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to="" calcmode="lin" valueType="num">
                                      <p:cBhvr>
                                        <p:cTn id="18" dur="1" fill="hold"/>
                                        <p:tgtEl>
                                          <p:spTgt spid="4">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to="" calcmode="lin" valueType="num">
                                      <p:cBhvr>
                                        <p:cTn id="23" dur="1" fill="hold"/>
                                        <p:tgtEl>
                                          <p:spTgt spid="4">
                                            <p:txEl>
                                              <p:pRg st="1" end="1"/>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to="" calcmode="lin" valueType="num">
                                      <p:cBhvr>
                                        <p:cTn id="28"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0721044X"/>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Título"/>
          <p:cNvSpPr>
            <a:spLocks noGrp="1"/>
          </p:cNvSpPr>
          <p:nvPr>
            <p:ph type="title"/>
          </p:nvPr>
        </p:nvSpPr>
        <p:spPr/>
        <p:txBody>
          <a:bodyPr>
            <a:normAutofit fontScale="90000"/>
          </a:bodyPr>
          <a:lstStyle/>
          <a:p>
            <a:r>
              <a:rPr lang="es-MX" b="1" i="1" dirty="0">
                <a:ln>
                  <a:solidFill>
                    <a:schemeClr val="tx1"/>
                  </a:solidFill>
                </a:ln>
                <a:solidFill>
                  <a:schemeClr val="bg1"/>
                </a:solidFill>
              </a:rPr>
              <a:t>El problema actual</a:t>
            </a:r>
            <a:br>
              <a:rPr lang="es-CO" b="1" dirty="0">
                <a:ln>
                  <a:solidFill>
                    <a:schemeClr val="tx1"/>
                  </a:solidFill>
                </a:ln>
                <a:solidFill>
                  <a:schemeClr val="bg1"/>
                </a:solidFill>
              </a:rPr>
            </a:br>
            <a:endParaRPr lang="es-CO" dirty="0"/>
          </a:p>
        </p:txBody>
      </p:sp>
      <p:sp>
        <p:nvSpPr>
          <p:cNvPr id="4" name="3 Marcador de contenido"/>
          <p:cNvSpPr>
            <a:spLocks noGrp="1"/>
          </p:cNvSpPr>
          <p:nvPr>
            <p:ph idx="1"/>
          </p:nvPr>
        </p:nvSpPr>
        <p:spPr>
          <a:xfrm>
            <a:off x="914432" y="928670"/>
            <a:ext cx="8229600" cy="5197493"/>
          </a:xfrm>
        </p:spPr>
        <p:txBody>
          <a:bodyPr>
            <a:normAutofit/>
          </a:bodyPr>
          <a:lstStyle/>
          <a:p>
            <a:r>
              <a:rPr lang="es-MX" b="1" dirty="0">
                <a:ln>
                  <a:solidFill>
                    <a:schemeClr val="tx1"/>
                  </a:solidFill>
                </a:ln>
                <a:solidFill>
                  <a:schemeClr val="bg1"/>
                </a:solidFill>
              </a:rPr>
              <a:t>Ceremonias programas, organizaciones, comisiones y cruzadas, todo bien intencionado, pero fruto de la ingeniosidad humana. </a:t>
            </a:r>
          </a:p>
          <a:p>
            <a:r>
              <a:rPr lang="es-MX" b="1" dirty="0">
                <a:ln>
                  <a:solidFill>
                    <a:schemeClr val="tx1"/>
                  </a:solidFill>
                </a:ln>
                <a:solidFill>
                  <a:schemeClr val="bg1"/>
                </a:solidFill>
              </a:rPr>
              <a:t>Se quiere con ellos cumplir la labor que sólo pueden realizar hombres movidos por el poder del Espíritu Santo. </a:t>
            </a:r>
          </a:p>
          <a:p>
            <a:r>
              <a:rPr lang="es-MX" b="1" dirty="0">
                <a:ln>
                  <a:solidFill>
                    <a:schemeClr val="tx1"/>
                  </a:solidFill>
                </a:ln>
                <a:solidFill>
                  <a:schemeClr val="bg1"/>
                </a:solidFill>
              </a:rPr>
              <a:t>Esto no es tener en menos tales esfuerzos, porque sin ellos la iglesia no podría funcionar como lo hace. </a:t>
            </a:r>
            <a:endParaRPr lang="es-CO" b="1" dirty="0">
              <a:ln>
                <a:solidFill>
                  <a:schemeClr val="tx1"/>
                </a:solidFill>
              </a:ln>
              <a:solidFill>
                <a:schemeClr val="bg1"/>
              </a:solidFill>
            </a:endParaRPr>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7570"/>
                                        </p:tgtEl>
                                        <p:attrNameLst>
                                          <p:attrName>style.visibility</p:attrName>
                                        </p:attrNameLst>
                                      </p:cBhvr>
                                      <p:to>
                                        <p:strVal val="visible"/>
                                      </p:to>
                                    </p:set>
                                    <p:animEffect transition="in" filter="checkerboard(across)">
                                      <p:cBhvr>
                                        <p:cTn id="7" dur="500"/>
                                        <p:tgtEl>
                                          <p:spTgt spid="2375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descr="0511999X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0" y="692696"/>
            <a:ext cx="8143900" cy="6165304"/>
          </a:xfrm>
        </p:spPr>
        <p:txBody>
          <a:bodyPr>
            <a:normAutofit/>
          </a:bodyPr>
          <a:lstStyle/>
          <a:p>
            <a:r>
              <a:rPr lang="es-MX" b="1" i="1" u="sng" dirty="0">
                <a:ln>
                  <a:solidFill>
                    <a:schemeClr val="tx1"/>
                  </a:solidFill>
                </a:ln>
                <a:solidFill>
                  <a:schemeClr val="bg1"/>
                </a:solidFill>
              </a:rPr>
              <a:t>Sin  embargo, a no ser  que la misión personal del Maestro se incorpore vitalmente al plan de acción, la iglesia no podrá funcionar como debería hacerlo.</a:t>
            </a:r>
            <a:r>
              <a:rPr lang="es-MX" b="1" dirty="0">
                <a:ln>
                  <a:solidFill>
                    <a:schemeClr val="tx1"/>
                  </a:solidFill>
                </a:ln>
                <a:solidFill>
                  <a:schemeClr val="bg1"/>
                </a:solidFill>
              </a:rPr>
              <a:t> </a:t>
            </a:r>
          </a:p>
          <a:p>
            <a:r>
              <a:rPr lang="es-MX" b="1" i="1" u="sng" dirty="0">
                <a:ln>
                  <a:solidFill>
                    <a:schemeClr val="tx1"/>
                  </a:solidFill>
                </a:ln>
                <a:solidFill>
                  <a:schemeClr val="bg1"/>
                </a:solidFill>
              </a:rPr>
              <a:t>¿Cuando nos daremos cuenta de que la evangelización no se lleva a cabo por medio  de algo, sino por medio de alguien?</a:t>
            </a:r>
            <a:r>
              <a:rPr lang="es-MX" b="1" dirty="0">
                <a:ln>
                  <a:solidFill>
                    <a:schemeClr val="tx1"/>
                  </a:solidFill>
                </a:ln>
                <a:solidFill>
                  <a:schemeClr val="bg1"/>
                </a:solidFill>
              </a:rPr>
              <a:t> </a:t>
            </a:r>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5218"/>
                                        </p:tgtEl>
                                        <p:attrNameLst>
                                          <p:attrName>style.visibility</p:attrName>
                                        </p:attrNameLst>
                                      </p:cBhvr>
                                      <p:to>
                                        <p:strVal val="visible"/>
                                      </p:to>
                                    </p:set>
                                    <p:anim calcmode="lin" valueType="num">
                                      <p:cBhvr additive="base">
                                        <p:cTn id="7" dur="500" fill="hold"/>
                                        <p:tgtEl>
                                          <p:spTgt spid="265218"/>
                                        </p:tgtEl>
                                        <p:attrNameLst>
                                          <p:attrName>ppt_x</p:attrName>
                                        </p:attrNameLst>
                                      </p:cBhvr>
                                      <p:tavLst>
                                        <p:tav tm="0">
                                          <p:val>
                                            <p:strVal val="#ppt_x"/>
                                          </p:val>
                                        </p:tav>
                                        <p:tav tm="100000">
                                          <p:val>
                                            <p:strVal val="#ppt_x"/>
                                          </p:val>
                                        </p:tav>
                                      </p:tavLst>
                                    </p:anim>
                                    <p:anim calcmode="lin" valueType="num">
                                      <p:cBhvr additive="base">
                                        <p:cTn id="8" dur="500" fill="hold"/>
                                        <p:tgtEl>
                                          <p:spTgt spid="265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to="" calcmode="lin" valueType="num">
                                      <p:cBhvr>
                                        <p:cTn id="13" dur="1" fill="hold"/>
                                        <p:tgtEl>
                                          <p:spTgt spid="4">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to="" calcmode="lin" valueType="num">
                                      <p:cBhvr>
                                        <p:cTn id="18"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descr="0511999X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0" y="1484784"/>
            <a:ext cx="7812360" cy="5373216"/>
          </a:xfrm>
        </p:spPr>
        <p:txBody>
          <a:bodyPr>
            <a:normAutofit/>
          </a:bodyPr>
          <a:lstStyle/>
          <a:p>
            <a:r>
              <a:rPr lang="es-MX" b="1" dirty="0">
                <a:ln>
                  <a:solidFill>
                    <a:schemeClr val="tx1"/>
                  </a:solidFill>
                </a:ln>
                <a:solidFill>
                  <a:schemeClr val="bg1"/>
                </a:solidFill>
              </a:rPr>
              <a:t>La evangelización es una expresión del amor de Dios, y Dios es una persona. Su naturaleza siendo persona, se expresa sólo por medio de la personalidad, revelada por primera vez en forma plena en Cristo, y ahora expresada por medio de su Espíritu en la vida de los que se han entregado a él. </a:t>
            </a:r>
            <a:endParaRPr lang="es-CO" b="1" dirty="0">
              <a:ln>
                <a:solidFill>
                  <a:schemeClr val="tx1"/>
                </a:solidFill>
              </a:ln>
              <a:solidFill>
                <a:schemeClr val="bg1"/>
              </a:solidFill>
            </a:endParaRPr>
          </a:p>
          <a:p>
            <a:endParaRPr lang="es-CO" dirty="0"/>
          </a:p>
        </p:txBody>
      </p:sp>
    </p:spTree>
    <p:extLst>
      <p:ext uri="{BB962C8B-B14F-4D97-AF65-F5344CB8AC3E}">
        <p14:creationId xmlns:p14="http://schemas.microsoft.com/office/powerpoint/2010/main" val="1004112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5218"/>
                                        </p:tgtEl>
                                        <p:attrNameLst>
                                          <p:attrName>style.visibility</p:attrName>
                                        </p:attrNameLst>
                                      </p:cBhvr>
                                      <p:to>
                                        <p:strVal val="visible"/>
                                      </p:to>
                                    </p:set>
                                    <p:anim calcmode="lin" valueType="num">
                                      <p:cBhvr additive="base">
                                        <p:cTn id="7" dur="500" fill="hold"/>
                                        <p:tgtEl>
                                          <p:spTgt spid="265218"/>
                                        </p:tgtEl>
                                        <p:attrNameLst>
                                          <p:attrName>ppt_x</p:attrName>
                                        </p:attrNameLst>
                                      </p:cBhvr>
                                      <p:tavLst>
                                        <p:tav tm="0">
                                          <p:val>
                                            <p:strVal val="#ppt_x"/>
                                          </p:val>
                                        </p:tav>
                                        <p:tav tm="100000">
                                          <p:val>
                                            <p:strVal val="#ppt_x"/>
                                          </p:val>
                                        </p:tav>
                                      </p:tavLst>
                                    </p:anim>
                                    <p:anim calcmode="lin" valueType="num">
                                      <p:cBhvr additive="base">
                                        <p:cTn id="8" dur="500" fill="hold"/>
                                        <p:tgtEl>
                                          <p:spTgt spid="265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to="" calcmode="lin" valueType="num">
                                      <p:cBhvr>
                                        <p:cTn id="13"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0510014X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1357290" y="428604"/>
            <a:ext cx="7572428" cy="6429396"/>
          </a:xfrm>
        </p:spPr>
        <p:txBody>
          <a:bodyPr>
            <a:normAutofit/>
          </a:bodyPr>
          <a:lstStyle/>
          <a:p>
            <a:r>
              <a:rPr lang="es-MX" b="1" i="1" u="sng" dirty="0">
                <a:ln>
                  <a:solidFill>
                    <a:schemeClr val="tx1"/>
                  </a:solidFill>
                </a:ln>
                <a:solidFill>
                  <a:schemeClr val="bg1"/>
                </a:solidFill>
              </a:rPr>
              <a:t>No son métodos mejores sino hombres mejores.</a:t>
            </a:r>
          </a:p>
          <a:p>
            <a:r>
              <a:rPr lang="es-MX" b="1" i="1" u="sng" dirty="0">
                <a:ln>
                  <a:solidFill>
                    <a:schemeClr val="tx1"/>
                  </a:solidFill>
                </a:ln>
                <a:solidFill>
                  <a:schemeClr val="bg1"/>
                </a:solidFill>
              </a:rPr>
              <a:t>Hombres que conozcan a su Redentor por algo más que de oídas. </a:t>
            </a:r>
          </a:p>
          <a:p>
            <a:r>
              <a:rPr lang="es-MX" b="1" i="1" u="sng" dirty="0">
                <a:ln>
                  <a:solidFill>
                    <a:schemeClr val="tx1"/>
                  </a:solidFill>
                </a:ln>
                <a:solidFill>
                  <a:schemeClr val="bg1"/>
                </a:solidFill>
              </a:rPr>
              <a:t>Hombres que tengan su visión y sientan su pasión por el mundo.</a:t>
            </a:r>
          </a:p>
          <a:p>
            <a:r>
              <a:rPr lang="es-MX" b="1" i="1" u="sng" dirty="0">
                <a:ln>
                  <a:solidFill>
                    <a:schemeClr val="tx1"/>
                  </a:solidFill>
                </a:ln>
                <a:solidFill>
                  <a:schemeClr val="bg1"/>
                </a:solidFill>
              </a:rPr>
              <a:t>Hombres que estén dispuestos a no ser nada para que él lo sea todo.</a:t>
            </a:r>
          </a:p>
          <a:p>
            <a:r>
              <a:rPr lang="es-MX" b="1" i="1" u="sng" dirty="0">
                <a:ln>
                  <a:solidFill>
                    <a:schemeClr val="tx1"/>
                  </a:solidFill>
                </a:ln>
                <a:solidFill>
                  <a:schemeClr val="bg1"/>
                </a:solidFill>
              </a:rPr>
              <a:t>Hombres que sólo quieran que Cristo produzca su vida  en ellos y por medio de ellos  según su voluntad</a:t>
            </a:r>
            <a:r>
              <a:rPr lang="es-MX" b="1" dirty="0">
                <a:ln>
                  <a:solidFill>
                    <a:schemeClr val="tx1"/>
                  </a:solidFill>
                </a:ln>
                <a:solidFill>
                  <a:schemeClr val="bg1"/>
                </a:solidFill>
              </a:rPr>
              <a:t>. </a:t>
            </a:r>
            <a:endParaRPr lang="es-CO" b="1" dirty="0">
              <a:ln>
                <a:solidFill>
                  <a:schemeClr val="tx1"/>
                </a:solidFill>
              </a:ln>
              <a:solidFill>
                <a:schemeClr val="bg1"/>
              </a:solidFill>
            </a:endParaRPr>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barn(inHorizontal)">
                                      <p:cBhvr>
                                        <p:cTn id="7" dur="500"/>
                                        <p:tgtEl>
                                          <p:spTgt spid="27238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to="" calcmode="lin" valueType="num">
                                      <p:cBhvr>
                                        <p:cTn id="22" dur="1" fill="hold"/>
                                        <p:tgtEl>
                                          <p:spTgt spid="4">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to="" calcmode="lin" valueType="num">
                                      <p:cBhvr>
                                        <p:cTn id="27" dur="1" fill="hold"/>
                                        <p:tgtEl>
                                          <p:spTgt spid="4">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to="" calcmode="lin" valueType="num">
                                      <p:cBhvr>
                                        <p:cTn id="32"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Venetian-Greekwoman_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457200" y="71414"/>
            <a:ext cx="8229600" cy="1143000"/>
          </a:xfrm>
        </p:spPr>
        <p:txBody>
          <a:bodyPr>
            <a:normAutofit fontScale="90000"/>
          </a:bodyPr>
          <a:lstStyle/>
          <a:p>
            <a:br>
              <a:rPr lang="es-MX" b="1" i="1" dirty="0">
                <a:ln>
                  <a:solidFill>
                    <a:schemeClr val="tx1"/>
                  </a:solidFill>
                </a:ln>
                <a:solidFill>
                  <a:schemeClr val="bg1"/>
                </a:solidFill>
              </a:rPr>
            </a:br>
            <a:endParaRPr lang="es-CO" dirty="0"/>
          </a:p>
        </p:txBody>
      </p:sp>
      <p:sp>
        <p:nvSpPr>
          <p:cNvPr id="4" name="3 Marcador de contenido"/>
          <p:cNvSpPr>
            <a:spLocks noGrp="1"/>
          </p:cNvSpPr>
          <p:nvPr>
            <p:ph idx="1"/>
          </p:nvPr>
        </p:nvSpPr>
        <p:spPr>
          <a:xfrm>
            <a:off x="457200" y="0"/>
            <a:ext cx="8686800" cy="6858000"/>
          </a:xfrm>
        </p:spPr>
        <p:txBody>
          <a:bodyPr>
            <a:normAutofit/>
          </a:bodyPr>
          <a:lstStyle/>
          <a:p>
            <a:pPr algn="ctr">
              <a:buNone/>
            </a:pPr>
            <a:r>
              <a:rPr lang="es-MX" sz="3900" b="1" i="1" dirty="0">
                <a:ln>
                  <a:solidFill>
                    <a:schemeClr val="tx1"/>
                  </a:solidFill>
                </a:ln>
                <a:solidFill>
                  <a:schemeClr val="bg1"/>
                </a:solidFill>
              </a:rPr>
              <a:t>Los hombres son primero</a:t>
            </a:r>
          </a:p>
          <a:p>
            <a:r>
              <a:rPr lang="es-MX" b="1" dirty="0">
                <a:ln>
                  <a:solidFill>
                    <a:schemeClr val="tx1"/>
                  </a:solidFill>
                </a:ln>
                <a:solidFill>
                  <a:schemeClr val="bg1"/>
                </a:solidFill>
              </a:rPr>
              <a:t>Pero cualquiera que sea la forma especifica que adopte nuestro método, la vida de Jesús nos enseña que encontrar y preparar a hombres para que ganen a otros hombres ocupa el primer puesto.</a:t>
            </a:r>
          </a:p>
          <a:p>
            <a:r>
              <a:rPr lang="es-MX" b="1" dirty="0">
                <a:ln>
                  <a:solidFill>
                    <a:schemeClr val="tx1"/>
                  </a:solidFill>
                </a:ln>
                <a:solidFill>
                  <a:schemeClr val="bg1"/>
                </a:solidFill>
              </a:rPr>
              <a:t>Las multitudes no pueden conocer el evangelio a no ser que tengan un testigo vivo. Darles sólo una explicación no bastará. </a:t>
            </a:r>
            <a:endParaRPr lang="es-CO" b="1" dirty="0">
              <a:ln>
                <a:solidFill>
                  <a:schemeClr val="tx1"/>
                </a:solidFill>
              </a:ln>
              <a:solidFill>
                <a:schemeClr val="bg1"/>
              </a:solidFill>
            </a:endParaRPr>
          </a:p>
          <a:p>
            <a:r>
              <a:rPr lang="es-MX" b="1" dirty="0">
                <a:ln>
                  <a:solidFill>
                    <a:schemeClr val="tx1"/>
                  </a:solidFill>
                </a:ln>
                <a:solidFill>
                  <a:schemeClr val="bg1"/>
                </a:solidFill>
              </a:rPr>
              <a:t>Sí queremos preparar hombres, debemos trabajar para ellos. Debemos buscarlos. Debemos ganarlos. Sobre todo debemos orar por ellos.</a:t>
            </a:r>
            <a:endParaRPr lang="es-CO" b="1" dirty="0">
              <a:ln>
                <a:solidFill>
                  <a:schemeClr val="tx1"/>
                </a:solidFill>
              </a:ln>
              <a:solidFill>
                <a:schemeClr val="bg1"/>
              </a:solidFill>
            </a:endParaRPr>
          </a:p>
          <a:p>
            <a:endParaRPr lang="es-CO" b="1" dirty="0">
              <a:ln>
                <a:solidFill>
                  <a:schemeClr val="tx1"/>
                </a:solidFill>
              </a:ln>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checkerboard(across)">
                                      <p:cBhvr>
                                        <p:cTn id="7" dur="5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to="" calcmode="lin" valueType="num">
                                      <p:cBhvr>
                                        <p:cTn id="3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Scriptura-BornAgain_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457200" y="500042"/>
            <a:ext cx="8229600" cy="1071570"/>
          </a:xfrm>
        </p:spPr>
        <p:txBody>
          <a:bodyPr>
            <a:normAutofit fontScale="90000"/>
          </a:bodyPr>
          <a:lstStyle/>
          <a:p>
            <a:r>
              <a:rPr lang="es-MX" b="1" i="1" dirty="0">
                <a:ln>
                  <a:solidFill>
                    <a:schemeClr val="tx1"/>
                  </a:solidFill>
                </a:ln>
                <a:solidFill>
                  <a:schemeClr val="bg1"/>
                </a:solidFill>
              </a:rPr>
              <a:t>Comenzar con pocos</a:t>
            </a:r>
            <a:br>
              <a:rPr lang="es-MX" b="1" i="1" dirty="0">
                <a:ln>
                  <a:solidFill>
                    <a:schemeClr val="tx1"/>
                  </a:solidFill>
                </a:ln>
                <a:solidFill>
                  <a:schemeClr val="bg1"/>
                </a:solidFill>
              </a:rPr>
            </a:br>
            <a:endParaRPr lang="es-CO" dirty="0"/>
          </a:p>
        </p:txBody>
      </p:sp>
      <p:sp>
        <p:nvSpPr>
          <p:cNvPr id="4" name="3 Marcador de contenido"/>
          <p:cNvSpPr>
            <a:spLocks noGrp="1"/>
          </p:cNvSpPr>
          <p:nvPr>
            <p:ph idx="1"/>
          </p:nvPr>
        </p:nvSpPr>
        <p:spPr>
          <a:xfrm>
            <a:off x="242886" y="1142984"/>
            <a:ext cx="8472518" cy="5715016"/>
          </a:xfrm>
        </p:spPr>
        <p:txBody>
          <a:bodyPr>
            <a:normAutofit fontScale="92500" lnSpcReduction="10000"/>
          </a:bodyPr>
          <a:lstStyle/>
          <a:p>
            <a:r>
              <a:rPr lang="es-MX" b="1" dirty="0">
                <a:ln>
                  <a:solidFill>
                    <a:schemeClr val="tx1"/>
                  </a:solidFill>
                </a:ln>
                <a:solidFill>
                  <a:schemeClr val="bg1"/>
                </a:solidFill>
              </a:rPr>
              <a:t>No deberíamos esperar comenzar con muchos, ni deberíamos desearlo. Las obras mejores siempre se comienzan con pocos.</a:t>
            </a:r>
          </a:p>
          <a:p>
            <a:r>
              <a:rPr lang="es-MX" b="1" dirty="0">
                <a:ln>
                  <a:solidFill>
                    <a:schemeClr val="tx1"/>
                  </a:solidFill>
                </a:ln>
                <a:solidFill>
                  <a:schemeClr val="bg1"/>
                </a:solidFill>
              </a:rPr>
              <a:t>Es mejor dedicar más o menos un año a uno o dos hombres que aprendan qué significa conquistar para Cristo, que pasar toda la vida con una congregación que se limite a hacer que camine el programa. </a:t>
            </a:r>
          </a:p>
          <a:p>
            <a:r>
              <a:rPr lang="es-MX" b="1" dirty="0">
                <a:ln>
                  <a:solidFill>
                    <a:schemeClr val="tx1"/>
                  </a:solidFill>
                </a:ln>
                <a:solidFill>
                  <a:schemeClr val="bg1"/>
                </a:solidFill>
              </a:rPr>
              <a:t>No importa lo pequeño o desfavorable que sea el comienzo; lo que cuenta es que aquellos a los que damos preferencia en nuestra vida aprendan a entregarse.</a:t>
            </a:r>
            <a:endParaRPr lang="es-CO" b="1" dirty="0">
              <a:ln>
                <a:solidFill>
                  <a:schemeClr val="tx1"/>
                </a:solidFill>
              </a:ln>
              <a:solidFill>
                <a:schemeClr val="bg1"/>
              </a:solidFill>
            </a:endParaRPr>
          </a:p>
          <a:p>
            <a:endParaRPr lang="es-CO" b="1" dirty="0">
              <a:ln>
                <a:solidFill>
                  <a:schemeClr val="tx1"/>
                </a:solidFill>
              </a:ln>
              <a:solidFill>
                <a:schemeClr val="bg1"/>
              </a:solidFill>
            </a:endParaRPr>
          </a:p>
          <a:p>
            <a:endParaRPr lang="es-CO" dirty="0"/>
          </a:p>
          <a:p>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checkerboard(across)">
                                      <p:cBhvr>
                                        <p:cTn id="7" dur="500"/>
                                        <p:tgtEl>
                                          <p:spTgt spid="11469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ondrian-Sandals_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457200" y="857232"/>
            <a:ext cx="8229600" cy="5268931"/>
          </a:xfrm>
        </p:spPr>
        <p:txBody>
          <a:bodyPr>
            <a:normAutofit fontScale="92500" lnSpcReduction="20000"/>
          </a:bodyPr>
          <a:lstStyle/>
          <a:p>
            <a:r>
              <a:rPr lang="es-MX" b="1" dirty="0">
                <a:ln>
                  <a:solidFill>
                    <a:schemeClr val="tx1"/>
                  </a:solidFill>
                </a:ln>
                <a:solidFill>
                  <a:schemeClr val="bg1"/>
                </a:solidFill>
              </a:rPr>
              <a:t>Un plan como este, desde luego, toma tiempo. Todo lo que vale la pena demanda tiempo. </a:t>
            </a:r>
            <a:endParaRPr lang="es-CO" b="1" dirty="0">
              <a:ln>
                <a:solidFill>
                  <a:schemeClr val="tx1"/>
                </a:solidFill>
              </a:ln>
              <a:solidFill>
                <a:schemeClr val="bg1"/>
              </a:solidFill>
            </a:endParaRPr>
          </a:p>
          <a:p>
            <a:r>
              <a:rPr lang="es-MX" b="1" i="1" u="sng" dirty="0">
                <a:ln>
                  <a:solidFill>
                    <a:schemeClr val="tx1"/>
                  </a:solidFill>
                </a:ln>
                <a:solidFill>
                  <a:schemeClr val="bg1"/>
                </a:solidFill>
              </a:rPr>
              <a:t>“Creo que una de las primeras cosas que se debería hacer es conseguirse un pequeño grupo de ocho, diez, o doce hom­bres que se reunieran con un líder todas las semanas y paga­ran el precio.</a:t>
            </a:r>
          </a:p>
          <a:p>
            <a:r>
              <a:rPr lang="es-MX" b="1" i="1" u="sng" dirty="0">
                <a:ln>
                  <a:solidFill>
                    <a:schemeClr val="tx1"/>
                  </a:solidFill>
                </a:ln>
                <a:solidFill>
                  <a:schemeClr val="bg1"/>
                </a:solidFill>
              </a:rPr>
              <a:t>Les costaría algo en función de tiempo y es­fuerzo. Compartirla con ellos por el tiempo que sea necesario.</a:t>
            </a:r>
          </a:p>
          <a:p>
            <a:r>
              <a:rPr lang="es-MX" b="1" i="1" u="sng" dirty="0">
                <a:ln>
                  <a:solidFill>
                    <a:schemeClr val="tx1"/>
                  </a:solidFill>
                </a:ln>
                <a:solidFill>
                  <a:schemeClr val="bg1"/>
                </a:solidFill>
              </a:rPr>
              <a:t>Entonces se tendría a doce ministros entre los laicos quienes a su vez podrían tomar otros, diez o doce más para enseñarles.</a:t>
            </a:r>
            <a:r>
              <a:rPr lang="es-MX" b="1" dirty="0">
                <a:ln>
                  <a:solidFill>
                    <a:schemeClr val="tx1"/>
                  </a:solidFill>
                </a:ln>
                <a:solidFill>
                  <a:schemeClr val="bg1"/>
                </a:solidFill>
              </a:rPr>
              <a:t> </a:t>
            </a:r>
            <a:endParaRPr lang="es-CO" b="1" dirty="0">
              <a:ln>
                <a:solidFill>
                  <a:schemeClr val="tx1"/>
                </a:solidFill>
              </a:ln>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to="" calcmode="lin" valueType="num">
                                      <p:cBhvr>
                                        <p:cTn id="22" dur="1" fill="hold"/>
                                        <p:tgtEl>
                                          <p:spTgt spid="4">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to="" calcmode="lin" valueType="num">
                                      <p:cBhvr>
                                        <p:cTn id="27"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Master-BornAgain_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457200" y="214298"/>
            <a:ext cx="8229600" cy="1143000"/>
          </a:xfrm>
        </p:spPr>
        <p:txBody>
          <a:bodyPr>
            <a:normAutofit fontScale="90000"/>
          </a:bodyPr>
          <a:lstStyle/>
          <a:p>
            <a:br>
              <a:rPr lang="es-MX" b="1" i="1" dirty="0">
                <a:ln>
                  <a:solidFill>
                    <a:schemeClr val="tx1"/>
                  </a:solidFill>
                </a:ln>
                <a:solidFill>
                  <a:schemeClr val="bg1"/>
                </a:solidFill>
              </a:rPr>
            </a:br>
            <a:endParaRPr lang="es-CO" dirty="0"/>
          </a:p>
        </p:txBody>
      </p:sp>
      <p:sp>
        <p:nvSpPr>
          <p:cNvPr id="4" name="3 Marcador de contenido"/>
          <p:cNvSpPr>
            <a:spLocks noGrp="1"/>
          </p:cNvSpPr>
          <p:nvPr>
            <p:ph idx="1"/>
          </p:nvPr>
        </p:nvSpPr>
        <p:spPr>
          <a:xfrm>
            <a:off x="642910" y="571480"/>
            <a:ext cx="7929586" cy="6286520"/>
          </a:xfrm>
        </p:spPr>
        <p:txBody>
          <a:bodyPr>
            <a:normAutofit/>
          </a:bodyPr>
          <a:lstStyle/>
          <a:p>
            <a:r>
              <a:rPr lang="es-MX" b="1" dirty="0">
                <a:ln>
                  <a:solidFill>
                    <a:schemeClr val="tx1"/>
                  </a:solidFill>
                </a:ln>
                <a:solidFill>
                  <a:schemeClr val="bg1"/>
                </a:solidFill>
              </a:rPr>
              <a:t>Debemos tener bien claro nuestro propósito. Los momentos en que nos apartamos del mundo no son para aislarnos de los conflictos, sino sólo una maniobra estratégica para adquirir más fuerza para el ataque.</a:t>
            </a:r>
            <a:endParaRPr lang="es-CO" b="1" dirty="0">
              <a:ln>
                <a:solidFill>
                  <a:schemeClr val="tx1"/>
                </a:solidFill>
              </a:ln>
              <a:solidFill>
                <a:schemeClr val="bg1"/>
              </a:solidFill>
            </a:endParaRPr>
          </a:p>
          <a:p>
            <a:r>
              <a:rPr lang="es-MX" b="1" dirty="0">
                <a:ln>
                  <a:solidFill>
                    <a:schemeClr val="tx1"/>
                  </a:solidFill>
                </a:ln>
                <a:solidFill>
                  <a:schemeClr val="bg1"/>
                </a:solidFill>
              </a:rPr>
              <a:t>Nuestra responsabilidad, pues, es procurar que los que estén con nosotros tengan algo que hacer que les exija utilizar sus mejores recursos. </a:t>
            </a:r>
          </a:p>
          <a:p>
            <a:endParaRPr lang="es-CO" dirty="0"/>
          </a:p>
          <a:p>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checkerboard(across)">
                                      <p:cBhvr>
                                        <p:cTn id="7" dur="5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descr="Cartone-MyShepherd_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p:txBody>
          <a:bodyPr>
            <a:normAutofit fontScale="90000"/>
          </a:bodyPr>
          <a:lstStyle/>
          <a:p>
            <a:br>
              <a:rPr lang="es-MX" b="1" i="1" dirty="0">
                <a:ln>
                  <a:solidFill>
                    <a:schemeClr val="tx1"/>
                  </a:solidFill>
                </a:ln>
                <a:solidFill>
                  <a:schemeClr val="bg1"/>
                </a:solidFill>
              </a:rPr>
            </a:br>
            <a:endParaRPr lang="es-CO" dirty="0"/>
          </a:p>
        </p:txBody>
      </p:sp>
      <p:sp>
        <p:nvSpPr>
          <p:cNvPr id="4" name="3 Marcador de contenido"/>
          <p:cNvSpPr>
            <a:spLocks noGrp="1"/>
          </p:cNvSpPr>
          <p:nvPr>
            <p:ph idx="1"/>
          </p:nvPr>
        </p:nvSpPr>
        <p:spPr>
          <a:xfrm>
            <a:off x="357158" y="285728"/>
            <a:ext cx="8329642" cy="6357982"/>
          </a:xfrm>
        </p:spPr>
        <p:txBody>
          <a:bodyPr>
            <a:normAutofit/>
          </a:bodyPr>
          <a:lstStyle/>
          <a:p>
            <a:r>
              <a:rPr lang="es-MX" b="1" dirty="0">
                <a:ln>
                  <a:solidFill>
                    <a:schemeClr val="tx1"/>
                  </a:solidFill>
                </a:ln>
                <a:solidFill>
                  <a:schemeClr val="bg1"/>
                </a:solidFill>
              </a:rPr>
              <a:t>Todo el mundo sabe hacer algo. Las primeras responsabilidades podrían ser tareas norma­les, rutinarias, como enviar cartas, ocuparse de preparar el local para reuniones, hacerse responsables de organizar una reunión en su casa. Pero poco a poco estas responsa­bilidades pueden aumentarse a medida que vayan apren­diendo más.</a:t>
            </a:r>
            <a:endParaRPr lang="es-CO" b="1" dirty="0">
              <a:ln>
                <a:solidFill>
                  <a:schemeClr val="tx1"/>
                </a:solidFill>
              </a:ln>
              <a:solidFill>
                <a:schemeClr val="bg1"/>
              </a:solidFill>
            </a:endParaRPr>
          </a:p>
          <a:p>
            <a:r>
              <a:rPr lang="es-ES" b="1" i="1" u="sng" dirty="0">
                <a:ln>
                  <a:solidFill>
                    <a:schemeClr val="tx1"/>
                  </a:solidFill>
                </a:ln>
                <a:solidFill>
                  <a:schemeClr val="bg1"/>
                </a:solidFill>
              </a:rPr>
              <a:t>No importa cuántos reclutemos para la causa, sino cuántos conquisten ellos para Cristo</a:t>
            </a:r>
            <a:r>
              <a:rPr lang="es-ES" b="1" dirty="0">
                <a:ln>
                  <a:solidFill>
                    <a:schemeClr val="tx1"/>
                  </a:solidFill>
                </a:ln>
                <a:solidFill>
                  <a:schemeClr val="bg1"/>
                </a:solidFill>
              </a:rPr>
              <a:t>. Por esto hemos insistido todo el tiempo en la calidad de vida. </a:t>
            </a:r>
            <a:endParaRPr lang="es-CO" b="1" dirty="0">
              <a:ln>
                <a:solidFill>
                  <a:schemeClr val="tx1"/>
                </a:solidFill>
              </a:ln>
              <a:solidFill>
                <a:schemeClr val="bg1"/>
              </a:solidFill>
            </a:endParaRPr>
          </a:p>
          <a:p>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0721044X"/>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arcador de contenido"/>
          <p:cNvSpPr>
            <a:spLocks noGrp="1"/>
          </p:cNvSpPr>
          <p:nvPr>
            <p:ph idx="1"/>
          </p:nvPr>
        </p:nvSpPr>
        <p:spPr>
          <a:xfrm>
            <a:off x="1403648" y="1695325"/>
            <a:ext cx="7488832" cy="6126163"/>
          </a:xfrm>
        </p:spPr>
        <p:txBody>
          <a:bodyPr>
            <a:normAutofit/>
          </a:bodyPr>
          <a:lstStyle/>
          <a:p>
            <a:r>
              <a:rPr lang="es-MX" sz="2800" b="1" dirty="0">
                <a:ln>
                  <a:solidFill>
                    <a:schemeClr val="tx1"/>
                  </a:solidFill>
                </a:ln>
                <a:solidFill>
                  <a:schemeClr val="bg1"/>
                </a:solidFill>
              </a:rPr>
              <a:t>No se puede negar que estamos muy ocupados, afanados por llevar a cabo un programa tras otro de evangelización. </a:t>
            </a:r>
          </a:p>
          <a:p>
            <a:r>
              <a:rPr lang="es-MX" sz="2800" b="1" dirty="0">
                <a:ln>
                  <a:solidFill>
                    <a:schemeClr val="tx1"/>
                  </a:solidFill>
                </a:ln>
                <a:solidFill>
                  <a:schemeClr val="bg1"/>
                </a:solidFill>
              </a:rPr>
              <a:t>¿Estamos cumpliendo el propósito deseado?</a:t>
            </a:r>
          </a:p>
          <a:p>
            <a:r>
              <a:rPr lang="es-MX" sz="2800" b="1" dirty="0">
                <a:ln>
                  <a:solidFill>
                    <a:schemeClr val="tx1"/>
                  </a:solidFill>
                </a:ln>
                <a:solidFill>
                  <a:schemeClr val="bg1"/>
                </a:solidFill>
              </a:rPr>
              <a:t>¿Estamos siguiendo el método de Cristo para salvar el mundo?</a:t>
            </a:r>
          </a:p>
          <a:p>
            <a:pPr marL="0" indent="0">
              <a:buNone/>
            </a:pPr>
            <a:endParaRPr lang="en-US" dirty="0"/>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7570"/>
                                        </p:tgtEl>
                                        <p:attrNameLst>
                                          <p:attrName>style.visibility</p:attrName>
                                        </p:attrNameLst>
                                      </p:cBhvr>
                                      <p:to>
                                        <p:strVal val="visible"/>
                                      </p:to>
                                    </p:set>
                                    <p:animEffect transition="in" filter="checkerboard(across)">
                                      <p:cBhvr>
                                        <p:cTn id="7" dur="500"/>
                                        <p:tgtEl>
                                          <p:spTgt spid="23757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to="" calcmode="lin" valueType="num">
                                      <p:cBhvr>
                                        <p:cTn id="22"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0510014X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ítulo 1"/>
          <p:cNvSpPr>
            <a:spLocks noGrp="1"/>
          </p:cNvSpPr>
          <p:nvPr>
            <p:ph type="title"/>
          </p:nvPr>
        </p:nvSpPr>
        <p:spPr>
          <a:xfrm>
            <a:off x="1331640" y="116632"/>
            <a:ext cx="8229600" cy="1143000"/>
          </a:xfrm>
        </p:spPr>
        <p:txBody>
          <a:bodyPr>
            <a:normAutofit/>
          </a:bodyPr>
          <a:lstStyle/>
          <a:p>
            <a:pPr lvl="0"/>
            <a:r>
              <a:rPr lang="es-MX" b="1" i="1" dirty="0">
                <a:ln>
                  <a:solidFill>
                    <a:prstClr val="black"/>
                  </a:solidFill>
                </a:ln>
                <a:solidFill>
                  <a:prstClr val="white"/>
                </a:solidFill>
              </a:rPr>
              <a:t>El método de Cristo</a:t>
            </a:r>
            <a:endParaRPr lang="es-CO" b="1" dirty="0">
              <a:ln>
                <a:solidFill>
                  <a:prstClr val="black"/>
                </a:solidFill>
              </a:ln>
              <a:solidFill>
                <a:prstClr val="white"/>
              </a:solidFill>
            </a:endParaRPr>
          </a:p>
        </p:txBody>
      </p:sp>
      <p:sp>
        <p:nvSpPr>
          <p:cNvPr id="4" name="3 Marcador de contenido"/>
          <p:cNvSpPr>
            <a:spLocks noGrp="1"/>
          </p:cNvSpPr>
          <p:nvPr>
            <p:ph idx="1"/>
          </p:nvPr>
        </p:nvSpPr>
        <p:spPr>
          <a:xfrm>
            <a:off x="2987824" y="1340768"/>
            <a:ext cx="5698976" cy="4785395"/>
          </a:xfrm>
        </p:spPr>
        <p:txBody>
          <a:bodyPr>
            <a:normAutofit/>
          </a:bodyPr>
          <a:lstStyle/>
          <a:p>
            <a:r>
              <a:rPr lang="es-MX" b="1" dirty="0">
                <a:ln>
                  <a:solidFill>
                    <a:prstClr val="black"/>
                  </a:solidFill>
                </a:ln>
                <a:solidFill>
                  <a:prstClr val="white"/>
                </a:solidFill>
              </a:rPr>
              <a:t>No hizo distinción entre misiones extranjeras y domésticas. </a:t>
            </a:r>
          </a:p>
          <a:p>
            <a:pPr lvl="0"/>
            <a:r>
              <a:rPr lang="es-MX" b="1" dirty="0">
                <a:ln>
                  <a:solidFill>
                    <a:prstClr val="black"/>
                  </a:solidFill>
                </a:ln>
                <a:solidFill>
                  <a:prstClr val="white"/>
                </a:solidFill>
              </a:rPr>
              <a:t>Para Jesús todo era evangelización mundial.</a:t>
            </a:r>
            <a:endParaRPr lang="es-CO" b="1" dirty="0">
              <a:ln>
                <a:solidFill>
                  <a:prstClr val="black"/>
                </a:solidFill>
              </a:ln>
              <a:solidFill>
                <a:prstClr val="white"/>
              </a:solidFill>
            </a:endParaRPr>
          </a:p>
          <a:p>
            <a:endParaRPr lang="es-CO" b="1" dirty="0">
              <a:ln>
                <a:solidFill>
                  <a:schemeClr val="tx1"/>
                </a:solidFill>
              </a:ln>
              <a:solidFill>
                <a:schemeClr val="bg1"/>
              </a:solidFill>
            </a:endParaRPr>
          </a:p>
          <a:p>
            <a:endParaRPr lang="es-CO" dirty="0"/>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0510014X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1428728" y="142852"/>
            <a:ext cx="7258072" cy="1143000"/>
          </a:xfrm>
        </p:spPr>
        <p:txBody>
          <a:bodyPr>
            <a:normAutofit fontScale="90000"/>
          </a:bodyPr>
          <a:lstStyle/>
          <a:p>
            <a:r>
              <a:rPr lang="es-MX" b="1" i="1" dirty="0">
                <a:ln>
                  <a:solidFill>
                    <a:schemeClr val="tx1"/>
                  </a:solidFill>
                </a:ln>
                <a:solidFill>
                  <a:schemeClr val="bg1"/>
                </a:solidFill>
              </a:rPr>
              <a:t>Su plan merece cuidadoso examen</a:t>
            </a:r>
            <a:endParaRPr lang="es-CO" dirty="0"/>
          </a:p>
        </p:txBody>
      </p:sp>
      <p:sp>
        <p:nvSpPr>
          <p:cNvPr id="4" name="3 Marcador de contenido"/>
          <p:cNvSpPr>
            <a:spLocks noGrp="1"/>
          </p:cNvSpPr>
          <p:nvPr>
            <p:ph idx="1"/>
          </p:nvPr>
        </p:nvSpPr>
        <p:spPr>
          <a:xfrm>
            <a:off x="1071538" y="1600200"/>
            <a:ext cx="8072494" cy="4972072"/>
          </a:xfrm>
        </p:spPr>
        <p:txBody>
          <a:bodyPr>
            <a:normAutofit fontScale="92500"/>
          </a:bodyPr>
          <a:lstStyle/>
          <a:p>
            <a:r>
              <a:rPr lang="es-MX" b="1" dirty="0">
                <a:ln>
                  <a:solidFill>
                    <a:schemeClr val="tx1"/>
                  </a:solidFill>
                </a:ln>
                <a:solidFill>
                  <a:schemeClr val="bg1"/>
                </a:solidFill>
              </a:rPr>
              <a:t>A primera vista podría incluso parecer que Jesús no tuvo plan alguno.  </a:t>
            </a:r>
          </a:p>
          <a:p>
            <a:r>
              <a:rPr lang="es-MX" b="1" dirty="0">
                <a:ln>
                  <a:solidFill>
                    <a:schemeClr val="tx1"/>
                  </a:solidFill>
                </a:ln>
                <a:solidFill>
                  <a:schemeClr val="bg1"/>
                </a:solidFill>
              </a:rPr>
              <a:t>Aquí radica una de las maravillas de esa estrategia. Es tan modesta y silenciosa, que el cristiano atolondrado no la atina a descubrir. </a:t>
            </a:r>
          </a:p>
          <a:p>
            <a:r>
              <a:rPr lang="es-MX" b="1" dirty="0">
                <a:ln>
                  <a:solidFill>
                    <a:schemeClr val="tx1"/>
                  </a:solidFill>
                </a:ln>
                <a:solidFill>
                  <a:schemeClr val="bg1"/>
                </a:solidFill>
              </a:rPr>
              <a:t>Pero cuando el discípulo dispuesto llega por fin a caer en la cuenta del método general de Jesús, le sorprende su sencillez y se pregunta cómo la pudo pasar por alto anteriormente.</a:t>
            </a:r>
            <a:endParaRPr lang="es-CO" b="1" dirty="0">
              <a:ln>
                <a:solidFill>
                  <a:schemeClr val="tx1"/>
                </a:solidFill>
              </a:ln>
              <a:solidFill>
                <a:schemeClr val="bg1"/>
              </a:solidFill>
            </a:endParaRPr>
          </a:p>
          <a:p>
            <a:endParaRPr lang="es-C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barn(inHorizontal)">
                                      <p:cBhvr>
                                        <p:cTn id="7" dur="500"/>
                                        <p:tgtEl>
                                          <p:spTgt spid="27238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06080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Título"/>
          <p:cNvSpPr>
            <a:spLocks noGrp="1"/>
          </p:cNvSpPr>
          <p:nvPr>
            <p:ph type="title"/>
          </p:nvPr>
        </p:nvSpPr>
        <p:spPr>
          <a:xfrm>
            <a:off x="-597840" y="142852"/>
            <a:ext cx="7258072" cy="1143000"/>
          </a:xfrm>
        </p:spPr>
        <p:txBody>
          <a:bodyPr>
            <a:normAutofit fontScale="90000"/>
          </a:bodyPr>
          <a:lstStyle/>
          <a:p>
            <a:r>
              <a:rPr lang="es-MX" b="1" i="1" dirty="0">
                <a:ln>
                  <a:solidFill>
                    <a:schemeClr val="tx1"/>
                  </a:solidFill>
                </a:ln>
                <a:solidFill>
                  <a:schemeClr val="bg1"/>
                </a:solidFill>
              </a:rPr>
              <a:t>Su plan merece</a:t>
            </a:r>
            <a:br>
              <a:rPr lang="es-MX" b="1" i="1" dirty="0">
                <a:ln>
                  <a:solidFill>
                    <a:schemeClr val="tx1"/>
                  </a:solidFill>
                </a:ln>
                <a:solidFill>
                  <a:schemeClr val="bg1"/>
                </a:solidFill>
              </a:rPr>
            </a:br>
            <a:r>
              <a:rPr lang="es-MX" b="1" i="1" dirty="0">
                <a:ln>
                  <a:solidFill>
                    <a:schemeClr val="tx1"/>
                  </a:solidFill>
                </a:ln>
                <a:solidFill>
                  <a:schemeClr val="bg1"/>
                </a:solidFill>
              </a:rPr>
              <a:t> cuidadoso examen</a:t>
            </a:r>
            <a:endParaRPr lang="es-CO" dirty="0"/>
          </a:p>
        </p:txBody>
      </p:sp>
      <p:sp>
        <p:nvSpPr>
          <p:cNvPr id="4" name="3 Marcador de contenido"/>
          <p:cNvSpPr>
            <a:spLocks noGrp="1"/>
          </p:cNvSpPr>
          <p:nvPr>
            <p:ph idx="1"/>
          </p:nvPr>
        </p:nvSpPr>
        <p:spPr>
          <a:xfrm>
            <a:off x="323528" y="1600200"/>
            <a:ext cx="5184576" cy="4972072"/>
          </a:xfrm>
        </p:spPr>
        <p:txBody>
          <a:bodyPr>
            <a:normAutofit/>
          </a:bodyPr>
          <a:lstStyle/>
          <a:p>
            <a:r>
              <a:rPr lang="es-MX" b="1" dirty="0">
                <a:ln>
                  <a:solidFill>
                    <a:schemeClr val="tx1"/>
                  </a:solidFill>
                </a:ln>
                <a:solidFill>
                  <a:schemeClr val="bg1"/>
                </a:solidFill>
              </a:rPr>
              <a:t>Nació en un pesebre.</a:t>
            </a:r>
          </a:p>
          <a:p>
            <a:r>
              <a:rPr lang="es-MX" b="1" dirty="0">
                <a:ln>
                  <a:solidFill>
                    <a:schemeClr val="tx1"/>
                  </a:solidFill>
                </a:ln>
                <a:solidFill>
                  <a:schemeClr val="bg1"/>
                </a:solidFill>
              </a:rPr>
              <a:t>Pasó 30 años en una carpintería.</a:t>
            </a:r>
          </a:p>
          <a:p>
            <a:pPr lvl="1"/>
            <a:r>
              <a:rPr lang="es-MX" b="1" dirty="0">
                <a:ln>
                  <a:solidFill>
                    <a:schemeClr val="tx1"/>
                  </a:solidFill>
                </a:ln>
                <a:solidFill>
                  <a:schemeClr val="bg1"/>
                </a:solidFill>
              </a:rPr>
              <a:t>Su método fue su vida.</a:t>
            </a:r>
          </a:p>
          <a:p>
            <a:r>
              <a:rPr lang="es-MX" b="1" dirty="0">
                <a:ln>
                  <a:solidFill>
                    <a:schemeClr val="tx1"/>
                  </a:solidFill>
                </a:ln>
                <a:solidFill>
                  <a:schemeClr val="bg1"/>
                </a:solidFill>
              </a:rPr>
              <a:t>Escogió a 12.</a:t>
            </a:r>
          </a:p>
          <a:p>
            <a:pPr lvl="1"/>
            <a:r>
              <a:rPr lang="es-MX" b="1" dirty="0">
                <a:ln>
                  <a:solidFill>
                    <a:schemeClr val="tx1"/>
                  </a:solidFill>
                </a:ln>
                <a:solidFill>
                  <a:schemeClr val="bg1"/>
                </a:solidFill>
              </a:rPr>
              <a:t>Para enseñarles a vivr como el vivió.</a:t>
            </a:r>
          </a:p>
          <a:p>
            <a:endParaRPr lang="es-CO" dirty="0"/>
          </a:p>
        </p:txBody>
      </p:sp>
    </p:spTree>
    <p:extLst>
      <p:ext uri="{BB962C8B-B14F-4D97-AF65-F5344CB8AC3E}">
        <p14:creationId xmlns:p14="http://schemas.microsoft.com/office/powerpoint/2010/main" val="2934107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Venetian-Greekwoman_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1043608" y="53752"/>
            <a:ext cx="8229600" cy="1143000"/>
          </a:xfrm>
        </p:spPr>
        <p:txBody>
          <a:bodyPr>
            <a:noAutofit/>
          </a:bodyPr>
          <a:lstStyle/>
          <a:p>
            <a:r>
              <a:rPr lang="es-MX" sz="3600" b="1" i="1" dirty="0">
                <a:ln>
                  <a:solidFill>
                    <a:schemeClr val="tx1"/>
                  </a:solidFill>
                </a:ln>
                <a:solidFill>
                  <a:schemeClr val="bg1"/>
                </a:solidFill>
              </a:rPr>
              <a:t>La vida de los hombres fueron su método</a:t>
            </a:r>
            <a:br>
              <a:rPr lang="es-MX" sz="3600" b="1" i="1" dirty="0">
                <a:ln>
                  <a:solidFill>
                    <a:schemeClr val="tx1"/>
                  </a:solidFill>
                </a:ln>
                <a:solidFill>
                  <a:schemeClr val="bg1"/>
                </a:solidFill>
              </a:rPr>
            </a:br>
            <a:endParaRPr lang="es-CO" sz="3600" dirty="0"/>
          </a:p>
        </p:txBody>
      </p:sp>
      <p:sp>
        <p:nvSpPr>
          <p:cNvPr id="4" name="3 Marcador de contenido"/>
          <p:cNvSpPr>
            <a:spLocks noGrp="1"/>
          </p:cNvSpPr>
          <p:nvPr>
            <p:ph idx="1"/>
          </p:nvPr>
        </p:nvSpPr>
        <p:spPr>
          <a:xfrm>
            <a:off x="457200" y="785794"/>
            <a:ext cx="8686800" cy="5715016"/>
          </a:xfrm>
        </p:spPr>
        <p:txBody>
          <a:bodyPr>
            <a:normAutofit/>
          </a:bodyPr>
          <a:lstStyle/>
          <a:p>
            <a:r>
              <a:rPr lang="es-MX" b="1" u="sng" dirty="0">
                <a:ln>
                  <a:solidFill>
                    <a:schemeClr val="tx1"/>
                  </a:solidFill>
                </a:ln>
                <a:solidFill>
                  <a:schemeClr val="bg1"/>
                </a:solidFill>
              </a:rPr>
              <a:t>No se preocupó por programas con los cuales llegar a las multitudes, sino por los hombres a quien las multitudes habrían de seguir. </a:t>
            </a:r>
          </a:p>
          <a:p>
            <a:r>
              <a:rPr lang="es-MX" b="1" dirty="0">
                <a:ln>
                  <a:solidFill>
                    <a:schemeClr val="tx1"/>
                  </a:solidFill>
                </a:ln>
                <a:solidFill>
                  <a:schemeClr val="bg1"/>
                </a:solidFill>
              </a:rPr>
              <a:t>Por extraño que parezca Jesús comenzó a reunir  a estos hombres aún antes de organizar una campaña de evangelización o de siquiera predicar un sermón en público. </a:t>
            </a:r>
          </a:p>
          <a:p>
            <a:r>
              <a:rPr lang="es-MX" b="1" dirty="0">
                <a:ln>
                  <a:solidFill>
                    <a:schemeClr val="tx1"/>
                  </a:solidFill>
                </a:ln>
                <a:solidFill>
                  <a:schemeClr val="bg1"/>
                </a:solidFill>
              </a:rPr>
              <a:t>Desde el punto de vista de su propósito  final, el impacto de sus vidas se haría sentir por toda la eternidad.</a:t>
            </a:r>
            <a:endParaRPr lang="es-CO" b="1" dirty="0">
              <a:ln>
                <a:solidFill>
                  <a:schemeClr val="tx1"/>
                </a:solidFill>
              </a:ln>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checkerboard(across)">
                                      <p:cBhvr>
                                        <p:cTn id="7" dur="5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1963</TotalTime>
  <Words>3307</Words>
  <Application>Microsoft Office PowerPoint</Application>
  <PresentationFormat>Presentación en pantalla (4:3)</PresentationFormat>
  <Paragraphs>233</Paragraphs>
  <Slides>48</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48</vt:i4>
      </vt:variant>
    </vt:vector>
  </HeadingPairs>
  <TitlesOfParts>
    <vt:vector size="51" baseType="lpstr">
      <vt:lpstr>Arial</vt:lpstr>
      <vt:lpstr>Calibri</vt:lpstr>
      <vt:lpstr>Tema de Office</vt:lpstr>
      <vt:lpstr>Presentación de PowerPoint</vt:lpstr>
      <vt:lpstr>MISIÓN MUNDIAL</vt:lpstr>
      <vt:lpstr>MISIÓN</vt:lpstr>
      <vt:lpstr>¿Donde está el problema? </vt:lpstr>
      <vt:lpstr>Presentación de PowerPoint</vt:lpstr>
      <vt:lpstr>El método de Cristo</vt:lpstr>
      <vt:lpstr>Su plan merece cuidadoso examen</vt:lpstr>
      <vt:lpstr>Su plan merece  cuidadoso examen</vt:lpstr>
      <vt:lpstr>La vida de los hombres fueron su método </vt:lpstr>
      <vt:lpstr>Presentación de PowerPoint</vt:lpstr>
      <vt:lpstr>Presentación de PowerPoint</vt:lpstr>
      <vt:lpstr>Jesús se concentró en unos pocos </vt:lpstr>
      <vt:lpstr>Presentación de PowerPoint</vt:lpstr>
      <vt:lpstr>Su estrategia</vt:lpstr>
      <vt:lpstr>Presentación de PowerPoint</vt:lpstr>
      <vt:lpstr>Presentación de PowerPoint</vt:lpstr>
      <vt:lpstr>Discipulado en Grupos Pequeños </vt:lpstr>
      <vt:lpstr>Discipulado en Grupos Pequeños</vt:lpstr>
      <vt:lpstr>Discipulado en Grupos Pequeños </vt:lpstr>
      <vt:lpstr>Presentación de PowerPoint</vt:lpstr>
      <vt:lpstr>Hombres como Josué y Caleb</vt:lpstr>
      <vt:lpstr>Aplicación actual del principio</vt:lpstr>
      <vt:lpstr>Presentación de PowerPoint</vt:lpstr>
      <vt:lpstr>Permaneció con ellos </vt:lpstr>
      <vt:lpstr>Saber y Presencia </vt:lpstr>
      <vt:lpstr>Presentación de PowerPoint</vt:lpstr>
      <vt:lpstr>Lleva tiempo</vt:lpstr>
      <vt:lpstr>Nuestro problema </vt:lpstr>
      <vt:lpstr>Aplicación actual del principio  </vt:lpstr>
      <vt:lpstr>Consagración </vt:lpstr>
      <vt:lpstr>Jesús lo demuestra:</vt:lpstr>
      <vt:lpstr> </vt:lpstr>
      <vt:lpstr> </vt:lpstr>
      <vt:lpstr>Presentación de PowerPoint</vt:lpstr>
      <vt:lpstr>Presentación de PowerPoint</vt:lpstr>
      <vt:lpstr>Delegación:  Les asignó trabajo </vt:lpstr>
      <vt:lpstr>Primera misión evangelizadora de los doce </vt:lpstr>
      <vt:lpstr>Presentación de PowerPoint</vt:lpstr>
      <vt:lpstr>Presentación de PowerPoint</vt:lpstr>
      <vt:lpstr>El problema actual </vt:lpstr>
      <vt:lpstr>Presentación de PowerPoint</vt:lpstr>
      <vt:lpstr>Presentación de PowerPoint</vt:lpstr>
      <vt:lpstr>Presentación de PowerPoint</vt:lpstr>
      <vt:lpstr> </vt:lpstr>
      <vt:lpstr>Comenzar con pocos </vt:lpstr>
      <vt:lpstr>Presentación de PowerPoint</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 Cardona Aguilar</dc:creator>
  <cp:lastModifiedBy>arielbarragan7@outlook.com</cp:lastModifiedBy>
  <cp:revision>61</cp:revision>
  <dcterms:created xsi:type="dcterms:W3CDTF">2010-06-04T15:23:17Z</dcterms:created>
  <dcterms:modified xsi:type="dcterms:W3CDTF">2023-10-30T16:45:45Z</dcterms:modified>
</cp:coreProperties>
</file>