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BD288-E159-4D5A-87F2-3F0163F972B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25E7EC1-1A9D-495B-B1C8-6F3B88E1C68F}">
      <dgm:prSet custT="1"/>
      <dgm:spPr/>
      <dgm:t>
        <a:bodyPr/>
        <a:lstStyle/>
        <a:p>
          <a:pPr rtl="0"/>
          <a:r>
            <a:rPr lang="es-ES" sz="60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10 </a:t>
          </a:r>
        </a:p>
        <a:p>
          <a:pPr rtl="0"/>
          <a:r>
            <a:rPr lang="es-ES" sz="60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IDEAS </a:t>
          </a:r>
          <a:endParaRPr lang="es-ES" sz="60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076120A6-67FA-4836-8ED4-6F0189DD2236}" type="parTrans" cxnId="{86485356-7229-45D7-9A8B-184D508680F4}">
      <dgm:prSet/>
      <dgm:spPr/>
      <dgm:t>
        <a:bodyPr/>
        <a:lstStyle/>
        <a:p>
          <a:endParaRPr lang="es-ES"/>
        </a:p>
      </dgm:t>
    </dgm:pt>
    <dgm:pt modelId="{A8AF2EB9-642E-425D-8683-BE32E227EEB3}" type="sibTrans" cxnId="{86485356-7229-45D7-9A8B-184D508680F4}">
      <dgm:prSet/>
      <dgm:spPr/>
      <dgm:t>
        <a:bodyPr/>
        <a:lstStyle/>
        <a:p>
          <a:endParaRPr lang="es-ES"/>
        </a:p>
      </dgm:t>
    </dgm:pt>
    <dgm:pt modelId="{43F7027B-D2FF-4FB2-B1A7-140417BE7180}">
      <dgm:prSet custT="1"/>
      <dgm:spPr/>
      <dgm:t>
        <a:bodyPr/>
        <a:lstStyle/>
        <a:p>
          <a:pPr rtl="0"/>
          <a:r>
            <a:rPr lang="es-ES" sz="40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Para ser un mejor </a:t>
          </a:r>
          <a:r>
            <a:rPr lang="es-ES" sz="42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PREDICADOR</a:t>
          </a:r>
          <a:endParaRPr lang="es-ES" sz="42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187778A5-74E1-496A-8477-B1BC40398CFF}" type="parTrans" cxnId="{4D635FE0-1A4A-4512-9985-E6BA72490102}">
      <dgm:prSet/>
      <dgm:spPr/>
      <dgm:t>
        <a:bodyPr/>
        <a:lstStyle/>
        <a:p>
          <a:endParaRPr lang="es-ES"/>
        </a:p>
      </dgm:t>
    </dgm:pt>
    <dgm:pt modelId="{639E8AC3-572E-4C75-B6C5-BAEC74BBA6E6}" type="sibTrans" cxnId="{4D635FE0-1A4A-4512-9985-E6BA72490102}">
      <dgm:prSet/>
      <dgm:spPr/>
      <dgm:t>
        <a:bodyPr/>
        <a:lstStyle/>
        <a:p>
          <a:endParaRPr lang="es-ES"/>
        </a:p>
      </dgm:t>
    </dgm:pt>
    <dgm:pt modelId="{3489C29F-81E0-457E-91A2-2B4B1765F849}" type="pres">
      <dgm:prSet presAssocID="{60DBD288-E159-4D5A-87F2-3F0163F972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114227-F659-4610-98BE-799F3431EACD}" type="pres">
      <dgm:prSet presAssocID="{60DBD288-E159-4D5A-87F2-3F0163F972B1}" presName="fgShape" presStyleLbl="fgShp" presStyleIdx="0" presStyleCnt="1"/>
      <dgm:spPr/>
    </dgm:pt>
    <dgm:pt modelId="{1678EEC2-20D3-4844-8724-0BE89DB77AB3}" type="pres">
      <dgm:prSet presAssocID="{60DBD288-E159-4D5A-87F2-3F0163F972B1}" presName="linComp" presStyleCnt="0"/>
      <dgm:spPr/>
    </dgm:pt>
    <dgm:pt modelId="{1219F61A-5BCE-4D57-90CE-FD3DF55195BE}" type="pres">
      <dgm:prSet presAssocID="{D25E7EC1-1A9D-495B-B1C8-6F3B88E1C68F}" presName="compNode" presStyleCnt="0"/>
      <dgm:spPr/>
    </dgm:pt>
    <dgm:pt modelId="{00BD8994-87ED-4DEF-B1D0-84E0970A7A15}" type="pres">
      <dgm:prSet presAssocID="{D25E7EC1-1A9D-495B-B1C8-6F3B88E1C68F}" presName="bkgdShape" presStyleLbl="node1" presStyleIdx="0" presStyleCnt="2"/>
      <dgm:spPr/>
      <dgm:t>
        <a:bodyPr/>
        <a:lstStyle/>
        <a:p>
          <a:endParaRPr lang="es-ES"/>
        </a:p>
      </dgm:t>
    </dgm:pt>
    <dgm:pt modelId="{50A3261F-461F-4958-BB5E-82D6B3209474}" type="pres">
      <dgm:prSet presAssocID="{D25E7EC1-1A9D-495B-B1C8-6F3B88E1C68F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D66AA2-833E-414C-A767-2A7512F16398}" type="pres">
      <dgm:prSet presAssocID="{D25E7EC1-1A9D-495B-B1C8-6F3B88E1C68F}" presName="invisiNode" presStyleLbl="node1" presStyleIdx="0" presStyleCnt="2"/>
      <dgm:spPr/>
    </dgm:pt>
    <dgm:pt modelId="{EBB20F3D-4B7F-4A42-A796-22D87459977F}" type="pres">
      <dgm:prSet presAssocID="{D25E7EC1-1A9D-495B-B1C8-6F3B88E1C68F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ED5BB8-C451-43AB-91D9-E7D754F1B0ED}" type="pres">
      <dgm:prSet presAssocID="{A8AF2EB9-642E-425D-8683-BE32E227EEB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B4AEF0E-AE30-46F4-9223-38BE086BFD3D}" type="pres">
      <dgm:prSet presAssocID="{43F7027B-D2FF-4FB2-B1A7-140417BE7180}" presName="compNode" presStyleCnt="0"/>
      <dgm:spPr/>
    </dgm:pt>
    <dgm:pt modelId="{71980B7C-ACC6-4036-93B7-D5AE5D8A2CB2}" type="pres">
      <dgm:prSet presAssocID="{43F7027B-D2FF-4FB2-B1A7-140417BE7180}" presName="bkgdShape" presStyleLbl="node1" presStyleIdx="1" presStyleCnt="2"/>
      <dgm:spPr/>
      <dgm:t>
        <a:bodyPr/>
        <a:lstStyle/>
        <a:p>
          <a:endParaRPr lang="es-ES"/>
        </a:p>
      </dgm:t>
    </dgm:pt>
    <dgm:pt modelId="{B0525574-E44F-4049-9EF5-A2E665DBA5CB}" type="pres">
      <dgm:prSet presAssocID="{43F7027B-D2FF-4FB2-B1A7-140417BE7180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1401AE-8D49-4C9D-8F7F-4C27E88E3CFD}" type="pres">
      <dgm:prSet presAssocID="{43F7027B-D2FF-4FB2-B1A7-140417BE7180}" presName="invisiNode" presStyleLbl="node1" presStyleIdx="1" presStyleCnt="2"/>
      <dgm:spPr/>
    </dgm:pt>
    <dgm:pt modelId="{49FF658B-EC31-4164-81A4-81557D874138}" type="pres">
      <dgm:prSet presAssocID="{43F7027B-D2FF-4FB2-B1A7-140417BE7180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6485356-7229-45D7-9A8B-184D508680F4}" srcId="{60DBD288-E159-4D5A-87F2-3F0163F972B1}" destId="{D25E7EC1-1A9D-495B-B1C8-6F3B88E1C68F}" srcOrd="0" destOrd="0" parTransId="{076120A6-67FA-4836-8ED4-6F0189DD2236}" sibTransId="{A8AF2EB9-642E-425D-8683-BE32E227EEB3}"/>
    <dgm:cxn modelId="{73D297D5-9E7B-4A97-BC4A-83E08AEA67E2}" type="presOf" srcId="{D25E7EC1-1A9D-495B-B1C8-6F3B88E1C68F}" destId="{50A3261F-461F-4958-BB5E-82D6B3209474}" srcOrd="1" destOrd="0" presId="urn:microsoft.com/office/officeart/2005/8/layout/hList7"/>
    <dgm:cxn modelId="{C9A1634D-DBD8-4322-A457-4A41B0E92C0F}" type="presOf" srcId="{D25E7EC1-1A9D-495B-B1C8-6F3B88E1C68F}" destId="{00BD8994-87ED-4DEF-B1D0-84E0970A7A15}" srcOrd="0" destOrd="0" presId="urn:microsoft.com/office/officeart/2005/8/layout/hList7"/>
    <dgm:cxn modelId="{4D635FE0-1A4A-4512-9985-E6BA72490102}" srcId="{60DBD288-E159-4D5A-87F2-3F0163F972B1}" destId="{43F7027B-D2FF-4FB2-B1A7-140417BE7180}" srcOrd="1" destOrd="0" parTransId="{187778A5-74E1-496A-8477-B1BC40398CFF}" sibTransId="{639E8AC3-572E-4C75-B6C5-BAEC74BBA6E6}"/>
    <dgm:cxn modelId="{6D188BE2-C4FC-4993-BB78-AB0BC1A5C0C2}" type="presOf" srcId="{60DBD288-E159-4D5A-87F2-3F0163F972B1}" destId="{3489C29F-81E0-457E-91A2-2B4B1765F849}" srcOrd="0" destOrd="0" presId="urn:microsoft.com/office/officeart/2005/8/layout/hList7"/>
    <dgm:cxn modelId="{66D753C9-AEA9-463B-AD70-84E17E56D1C1}" type="presOf" srcId="{43F7027B-D2FF-4FB2-B1A7-140417BE7180}" destId="{71980B7C-ACC6-4036-93B7-D5AE5D8A2CB2}" srcOrd="0" destOrd="0" presId="urn:microsoft.com/office/officeart/2005/8/layout/hList7"/>
    <dgm:cxn modelId="{0EFDFFA5-EE25-4FC4-A36D-213AD90A3068}" type="presOf" srcId="{A8AF2EB9-642E-425D-8683-BE32E227EEB3}" destId="{CFED5BB8-C451-43AB-91D9-E7D754F1B0ED}" srcOrd="0" destOrd="0" presId="urn:microsoft.com/office/officeart/2005/8/layout/hList7"/>
    <dgm:cxn modelId="{6A14685F-68E8-45EA-A60B-836A8030B5D3}" type="presOf" srcId="{43F7027B-D2FF-4FB2-B1A7-140417BE7180}" destId="{B0525574-E44F-4049-9EF5-A2E665DBA5CB}" srcOrd="1" destOrd="0" presId="urn:microsoft.com/office/officeart/2005/8/layout/hList7"/>
    <dgm:cxn modelId="{F8706FDA-386B-47FB-AE42-0C3130EBBEDB}" type="presParOf" srcId="{3489C29F-81E0-457E-91A2-2B4B1765F849}" destId="{57114227-F659-4610-98BE-799F3431EACD}" srcOrd="0" destOrd="0" presId="urn:microsoft.com/office/officeart/2005/8/layout/hList7"/>
    <dgm:cxn modelId="{1B2A9A8C-871B-4487-8C6E-5FB3AA4BC26E}" type="presParOf" srcId="{3489C29F-81E0-457E-91A2-2B4B1765F849}" destId="{1678EEC2-20D3-4844-8724-0BE89DB77AB3}" srcOrd="1" destOrd="0" presId="urn:microsoft.com/office/officeart/2005/8/layout/hList7"/>
    <dgm:cxn modelId="{397698A8-473B-41E5-AA18-9406974C5E52}" type="presParOf" srcId="{1678EEC2-20D3-4844-8724-0BE89DB77AB3}" destId="{1219F61A-5BCE-4D57-90CE-FD3DF55195BE}" srcOrd="0" destOrd="0" presId="urn:microsoft.com/office/officeart/2005/8/layout/hList7"/>
    <dgm:cxn modelId="{0161A0B0-2150-494F-847F-6E5EE1F075D9}" type="presParOf" srcId="{1219F61A-5BCE-4D57-90CE-FD3DF55195BE}" destId="{00BD8994-87ED-4DEF-B1D0-84E0970A7A15}" srcOrd="0" destOrd="0" presId="urn:microsoft.com/office/officeart/2005/8/layout/hList7"/>
    <dgm:cxn modelId="{8FB14BF7-7AFE-4A42-944B-B1100F9CBD33}" type="presParOf" srcId="{1219F61A-5BCE-4D57-90CE-FD3DF55195BE}" destId="{50A3261F-461F-4958-BB5E-82D6B3209474}" srcOrd="1" destOrd="0" presId="urn:microsoft.com/office/officeart/2005/8/layout/hList7"/>
    <dgm:cxn modelId="{C8B8D950-17B9-4F6A-8F79-F0FE35DB9F0B}" type="presParOf" srcId="{1219F61A-5BCE-4D57-90CE-FD3DF55195BE}" destId="{3DD66AA2-833E-414C-A767-2A7512F16398}" srcOrd="2" destOrd="0" presId="urn:microsoft.com/office/officeart/2005/8/layout/hList7"/>
    <dgm:cxn modelId="{2E775903-86A0-4863-8EA2-C94D82E7C925}" type="presParOf" srcId="{1219F61A-5BCE-4D57-90CE-FD3DF55195BE}" destId="{EBB20F3D-4B7F-4A42-A796-22D87459977F}" srcOrd="3" destOrd="0" presId="urn:microsoft.com/office/officeart/2005/8/layout/hList7"/>
    <dgm:cxn modelId="{562AE9AF-26BA-4C73-91CD-2E3DE6917F6D}" type="presParOf" srcId="{1678EEC2-20D3-4844-8724-0BE89DB77AB3}" destId="{CFED5BB8-C451-43AB-91D9-E7D754F1B0ED}" srcOrd="1" destOrd="0" presId="urn:microsoft.com/office/officeart/2005/8/layout/hList7"/>
    <dgm:cxn modelId="{35190C94-F1AD-4CDB-88B2-9B8F55CBC9BD}" type="presParOf" srcId="{1678EEC2-20D3-4844-8724-0BE89DB77AB3}" destId="{1B4AEF0E-AE30-46F4-9223-38BE086BFD3D}" srcOrd="2" destOrd="0" presId="urn:microsoft.com/office/officeart/2005/8/layout/hList7"/>
    <dgm:cxn modelId="{97B09F70-F564-4367-8843-5EAD139C6D68}" type="presParOf" srcId="{1B4AEF0E-AE30-46F4-9223-38BE086BFD3D}" destId="{71980B7C-ACC6-4036-93B7-D5AE5D8A2CB2}" srcOrd="0" destOrd="0" presId="urn:microsoft.com/office/officeart/2005/8/layout/hList7"/>
    <dgm:cxn modelId="{4C2D03F5-DF2B-40AC-ABC2-93D6DEA3AF2F}" type="presParOf" srcId="{1B4AEF0E-AE30-46F4-9223-38BE086BFD3D}" destId="{B0525574-E44F-4049-9EF5-A2E665DBA5CB}" srcOrd="1" destOrd="0" presId="urn:microsoft.com/office/officeart/2005/8/layout/hList7"/>
    <dgm:cxn modelId="{4D003218-2A3F-480C-A974-401EC7CEBD90}" type="presParOf" srcId="{1B4AEF0E-AE30-46F4-9223-38BE086BFD3D}" destId="{F21401AE-8D49-4C9D-8F7F-4C27E88E3CFD}" srcOrd="2" destOrd="0" presId="urn:microsoft.com/office/officeart/2005/8/layout/hList7"/>
    <dgm:cxn modelId="{ED607C42-F94C-4701-B032-34594377C91D}" type="presParOf" srcId="{1B4AEF0E-AE30-46F4-9223-38BE086BFD3D}" destId="{49FF658B-EC31-4164-81A4-81557D874138}" srcOrd="3" destOrd="0" presId="urn:microsoft.com/office/officeart/2005/8/layout/hList7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25E774-2DFB-4324-B0DB-5C988BE59D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A6993A-CA66-4AA9-9BCC-436227CAA56D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sz="3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7. LIBÉRATE DEL PAPEL</a:t>
          </a:r>
        </a:p>
        <a:p>
          <a:pPr rtl="0"/>
          <a:r>
            <a:rPr lang="es-E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La dependencia del papel te paraliza</a:t>
          </a:r>
        </a:p>
      </dgm:t>
    </dgm:pt>
    <dgm:pt modelId="{E70E40BD-8741-4956-99A3-49DB03BFBBCC}" type="parTrans" cxnId="{D8BBA6E5-2A7A-4D4B-A218-B096AABE921A}">
      <dgm:prSet/>
      <dgm:spPr/>
      <dgm:t>
        <a:bodyPr/>
        <a:lstStyle/>
        <a:p>
          <a:endParaRPr lang="es-ES"/>
        </a:p>
      </dgm:t>
    </dgm:pt>
    <dgm:pt modelId="{4B91A949-F1D9-4B11-B08E-F4342E35148F}" type="sibTrans" cxnId="{D8BBA6E5-2A7A-4D4B-A218-B096AABE921A}">
      <dgm:prSet/>
      <dgm:spPr/>
      <dgm:t>
        <a:bodyPr/>
        <a:lstStyle/>
        <a:p>
          <a:endParaRPr lang="es-ES"/>
        </a:p>
      </dgm:t>
    </dgm:pt>
    <dgm:pt modelId="{39A9DC03-B637-4C79-80B2-98D3A40B3558}" type="pres">
      <dgm:prSet presAssocID="{2B25E774-2DFB-4324-B0DB-5C988BE59D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C7CEF1-F6EC-4D18-9372-56CC712B75E7}" type="pres">
      <dgm:prSet presAssocID="{30A6993A-CA66-4AA9-9BCC-436227CAA56D}" presName="circle1" presStyleLbl="node1" presStyleIdx="0" presStyleCnt="1"/>
      <dgm:spPr/>
    </dgm:pt>
    <dgm:pt modelId="{200D98E8-42AD-4D80-BB78-9ECB70A560C3}" type="pres">
      <dgm:prSet presAssocID="{30A6993A-CA66-4AA9-9BCC-436227CAA56D}" presName="space" presStyleCnt="0"/>
      <dgm:spPr/>
    </dgm:pt>
    <dgm:pt modelId="{923614DA-2514-4868-87DA-1BC260C17160}" type="pres">
      <dgm:prSet presAssocID="{30A6993A-CA66-4AA9-9BCC-436227CAA56D}" presName="rect1" presStyleLbl="alignAcc1" presStyleIdx="0" presStyleCnt="1"/>
      <dgm:spPr/>
      <dgm:t>
        <a:bodyPr/>
        <a:lstStyle/>
        <a:p>
          <a:endParaRPr lang="es-ES"/>
        </a:p>
      </dgm:t>
    </dgm:pt>
    <dgm:pt modelId="{8F6BB20F-C841-4286-871D-326347AEBB20}" type="pres">
      <dgm:prSet presAssocID="{30A6993A-CA66-4AA9-9BCC-436227CAA56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AA38D1-0212-4B08-AB67-7E8D2257C2D7}" type="presOf" srcId="{30A6993A-CA66-4AA9-9BCC-436227CAA56D}" destId="{923614DA-2514-4868-87DA-1BC260C17160}" srcOrd="0" destOrd="0" presId="urn:microsoft.com/office/officeart/2005/8/layout/target3"/>
    <dgm:cxn modelId="{32F8E328-B3A0-49CB-8D89-414D3C2E41F4}" type="presOf" srcId="{30A6993A-CA66-4AA9-9BCC-436227CAA56D}" destId="{8F6BB20F-C841-4286-871D-326347AEBB20}" srcOrd="1" destOrd="0" presId="urn:microsoft.com/office/officeart/2005/8/layout/target3"/>
    <dgm:cxn modelId="{D8BBA6E5-2A7A-4D4B-A218-B096AABE921A}" srcId="{2B25E774-2DFB-4324-B0DB-5C988BE59D82}" destId="{30A6993A-CA66-4AA9-9BCC-436227CAA56D}" srcOrd="0" destOrd="0" parTransId="{E70E40BD-8741-4956-99A3-49DB03BFBBCC}" sibTransId="{4B91A949-F1D9-4B11-B08E-F4342E35148F}"/>
    <dgm:cxn modelId="{D222377C-D2DB-4783-8CCF-54C2DD8AB67D}" type="presOf" srcId="{2B25E774-2DFB-4324-B0DB-5C988BE59D82}" destId="{39A9DC03-B637-4C79-80B2-98D3A40B3558}" srcOrd="0" destOrd="0" presId="urn:microsoft.com/office/officeart/2005/8/layout/target3"/>
    <dgm:cxn modelId="{E4397956-CDE9-4CF7-A02E-F568DCC98ED8}" type="presParOf" srcId="{39A9DC03-B637-4C79-80B2-98D3A40B3558}" destId="{C7C7CEF1-F6EC-4D18-9372-56CC712B75E7}" srcOrd="0" destOrd="0" presId="urn:microsoft.com/office/officeart/2005/8/layout/target3"/>
    <dgm:cxn modelId="{E561F20A-22B1-4049-9DEE-DA2B76CB7042}" type="presParOf" srcId="{39A9DC03-B637-4C79-80B2-98D3A40B3558}" destId="{200D98E8-42AD-4D80-BB78-9ECB70A560C3}" srcOrd="1" destOrd="0" presId="urn:microsoft.com/office/officeart/2005/8/layout/target3"/>
    <dgm:cxn modelId="{F65A09F2-FED2-4636-9787-592903B5E760}" type="presParOf" srcId="{39A9DC03-B637-4C79-80B2-98D3A40B3558}" destId="{923614DA-2514-4868-87DA-1BC260C17160}" srcOrd="2" destOrd="0" presId="urn:microsoft.com/office/officeart/2005/8/layout/target3"/>
    <dgm:cxn modelId="{2A7C869C-49D1-427E-B8A2-ED6B8D496841}" type="presParOf" srcId="{39A9DC03-B637-4C79-80B2-98D3A40B3558}" destId="{8F6BB20F-C841-4286-871D-326347AEBB20}" srcOrd="3" destOrd="0" presId="urn:microsoft.com/office/officeart/2005/8/layout/targe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25E774-2DFB-4324-B0DB-5C988BE59D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A6993A-CA66-4AA9-9BCC-436227CAA56D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sz="3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8. SÉ CLARO, PERO NO VULGAR</a:t>
          </a:r>
        </a:p>
        <a:p>
          <a:pPr rtl="0"/>
          <a:r>
            <a:rPr lang="es-E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Sencillez, pero no superficial</a:t>
          </a:r>
        </a:p>
      </dgm:t>
    </dgm:pt>
    <dgm:pt modelId="{E70E40BD-8741-4956-99A3-49DB03BFBBCC}" type="parTrans" cxnId="{D8BBA6E5-2A7A-4D4B-A218-B096AABE921A}">
      <dgm:prSet/>
      <dgm:spPr/>
      <dgm:t>
        <a:bodyPr/>
        <a:lstStyle/>
        <a:p>
          <a:endParaRPr lang="es-ES"/>
        </a:p>
      </dgm:t>
    </dgm:pt>
    <dgm:pt modelId="{4B91A949-F1D9-4B11-B08E-F4342E35148F}" type="sibTrans" cxnId="{D8BBA6E5-2A7A-4D4B-A218-B096AABE921A}">
      <dgm:prSet/>
      <dgm:spPr/>
      <dgm:t>
        <a:bodyPr/>
        <a:lstStyle/>
        <a:p>
          <a:endParaRPr lang="es-ES"/>
        </a:p>
      </dgm:t>
    </dgm:pt>
    <dgm:pt modelId="{39A9DC03-B637-4C79-80B2-98D3A40B3558}" type="pres">
      <dgm:prSet presAssocID="{2B25E774-2DFB-4324-B0DB-5C988BE59D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C7CEF1-F6EC-4D18-9372-56CC712B75E7}" type="pres">
      <dgm:prSet presAssocID="{30A6993A-CA66-4AA9-9BCC-436227CAA56D}" presName="circle1" presStyleLbl="node1" presStyleIdx="0" presStyleCnt="1"/>
      <dgm:spPr/>
    </dgm:pt>
    <dgm:pt modelId="{200D98E8-42AD-4D80-BB78-9ECB70A560C3}" type="pres">
      <dgm:prSet presAssocID="{30A6993A-CA66-4AA9-9BCC-436227CAA56D}" presName="space" presStyleCnt="0"/>
      <dgm:spPr/>
    </dgm:pt>
    <dgm:pt modelId="{923614DA-2514-4868-87DA-1BC260C17160}" type="pres">
      <dgm:prSet presAssocID="{30A6993A-CA66-4AA9-9BCC-436227CAA56D}" presName="rect1" presStyleLbl="alignAcc1" presStyleIdx="0" presStyleCnt="1" custLinFactNeighborX="-373" custLinFactNeighborY="970"/>
      <dgm:spPr/>
      <dgm:t>
        <a:bodyPr/>
        <a:lstStyle/>
        <a:p>
          <a:endParaRPr lang="es-ES"/>
        </a:p>
      </dgm:t>
    </dgm:pt>
    <dgm:pt modelId="{8F6BB20F-C841-4286-871D-326347AEBB20}" type="pres">
      <dgm:prSet presAssocID="{30A6993A-CA66-4AA9-9BCC-436227CAA56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E178E93-2EEB-4DF1-9701-3F07C0E474E2}" type="presOf" srcId="{30A6993A-CA66-4AA9-9BCC-436227CAA56D}" destId="{8F6BB20F-C841-4286-871D-326347AEBB20}" srcOrd="1" destOrd="0" presId="urn:microsoft.com/office/officeart/2005/8/layout/target3"/>
    <dgm:cxn modelId="{54205686-E4E1-467C-B495-5D3EAB264B2F}" type="presOf" srcId="{2B25E774-2DFB-4324-B0DB-5C988BE59D82}" destId="{39A9DC03-B637-4C79-80B2-98D3A40B3558}" srcOrd="0" destOrd="0" presId="urn:microsoft.com/office/officeart/2005/8/layout/target3"/>
    <dgm:cxn modelId="{D8BBA6E5-2A7A-4D4B-A218-B096AABE921A}" srcId="{2B25E774-2DFB-4324-B0DB-5C988BE59D82}" destId="{30A6993A-CA66-4AA9-9BCC-436227CAA56D}" srcOrd="0" destOrd="0" parTransId="{E70E40BD-8741-4956-99A3-49DB03BFBBCC}" sibTransId="{4B91A949-F1D9-4B11-B08E-F4342E35148F}"/>
    <dgm:cxn modelId="{EC8887BE-ECB4-4D28-B7F7-FF668655FE36}" type="presOf" srcId="{30A6993A-CA66-4AA9-9BCC-436227CAA56D}" destId="{923614DA-2514-4868-87DA-1BC260C17160}" srcOrd="0" destOrd="0" presId="urn:microsoft.com/office/officeart/2005/8/layout/target3"/>
    <dgm:cxn modelId="{E79D2768-1455-4162-92BC-3F97E1847A86}" type="presParOf" srcId="{39A9DC03-B637-4C79-80B2-98D3A40B3558}" destId="{C7C7CEF1-F6EC-4D18-9372-56CC712B75E7}" srcOrd="0" destOrd="0" presId="urn:microsoft.com/office/officeart/2005/8/layout/target3"/>
    <dgm:cxn modelId="{6CD8B141-35CA-4AAA-9EE5-52A6F56D2651}" type="presParOf" srcId="{39A9DC03-B637-4C79-80B2-98D3A40B3558}" destId="{200D98E8-42AD-4D80-BB78-9ECB70A560C3}" srcOrd="1" destOrd="0" presId="urn:microsoft.com/office/officeart/2005/8/layout/target3"/>
    <dgm:cxn modelId="{783F357D-9CA3-4895-BE8C-CFA730B9C08D}" type="presParOf" srcId="{39A9DC03-B637-4C79-80B2-98D3A40B3558}" destId="{923614DA-2514-4868-87DA-1BC260C17160}" srcOrd="2" destOrd="0" presId="urn:microsoft.com/office/officeart/2005/8/layout/target3"/>
    <dgm:cxn modelId="{F0F99AF4-62A2-446C-9964-730FC13AA4F9}" type="presParOf" srcId="{39A9DC03-B637-4C79-80B2-98D3A40B3558}" destId="{8F6BB20F-C841-4286-871D-326347AEBB20}" srcOrd="3" destOrd="0" presId="urn:microsoft.com/office/officeart/2005/8/layout/target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25E774-2DFB-4324-B0DB-5C988BE59D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A6993A-CA66-4AA9-9BCC-436227CAA56D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sz="3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9. PREDICA BASTANTE</a:t>
          </a:r>
        </a:p>
        <a:p>
          <a:pPr rtl="0"/>
          <a:r>
            <a:rPr lang="es-E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Sencillez, pero no superficial</a:t>
          </a:r>
        </a:p>
      </dgm:t>
    </dgm:pt>
    <dgm:pt modelId="{E70E40BD-8741-4956-99A3-49DB03BFBBCC}" type="parTrans" cxnId="{D8BBA6E5-2A7A-4D4B-A218-B096AABE921A}">
      <dgm:prSet/>
      <dgm:spPr/>
      <dgm:t>
        <a:bodyPr/>
        <a:lstStyle/>
        <a:p>
          <a:endParaRPr lang="es-ES"/>
        </a:p>
      </dgm:t>
    </dgm:pt>
    <dgm:pt modelId="{4B91A949-F1D9-4B11-B08E-F4342E35148F}" type="sibTrans" cxnId="{D8BBA6E5-2A7A-4D4B-A218-B096AABE921A}">
      <dgm:prSet/>
      <dgm:spPr/>
      <dgm:t>
        <a:bodyPr/>
        <a:lstStyle/>
        <a:p>
          <a:endParaRPr lang="es-ES"/>
        </a:p>
      </dgm:t>
    </dgm:pt>
    <dgm:pt modelId="{39A9DC03-B637-4C79-80B2-98D3A40B3558}" type="pres">
      <dgm:prSet presAssocID="{2B25E774-2DFB-4324-B0DB-5C988BE59D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C7CEF1-F6EC-4D18-9372-56CC712B75E7}" type="pres">
      <dgm:prSet presAssocID="{30A6993A-CA66-4AA9-9BCC-436227CAA56D}" presName="circle1" presStyleLbl="node1" presStyleIdx="0" presStyleCnt="1"/>
      <dgm:spPr/>
    </dgm:pt>
    <dgm:pt modelId="{200D98E8-42AD-4D80-BB78-9ECB70A560C3}" type="pres">
      <dgm:prSet presAssocID="{30A6993A-CA66-4AA9-9BCC-436227CAA56D}" presName="space" presStyleCnt="0"/>
      <dgm:spPr/>
    </dgm:pt>
    <dgm:pt modelId="{923614DA-2514-4868-87DA-1BC260C17160}" type="pres">
      <dgm:prSet presAssocID="{30A6993A-CA66-4AA9-9BCC-436227CAA56D}" presName="rect1" presStyleLbl="alignAcc1" presStyleIdx="0" presStyleCnt="1" custLinFactNeighborX="-373" custLinFactNeighborY="970"/>
      <dgm:spPr/>
      <dgm:t>
        <a:bodyPr/>
        <a:lstStyle/>
        <a:p>
          <a:endParaRPr lang="es-ES"/>
        </a:p>
      </dgm:t>
    </dgm:pt>
    <dgm:pt modelId="{8F6BB20F-C841-4286-871D-326347AEBB20}" type="pres">
      <dgm:prSet presAssocID="{30A6993A-CA66-4AA9-9BCC-436227CAA56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591CD8-7D31-4A4E-81CC-B388F975E36C}" type="presOf" srcId="{30A6993A-CA66-4AA9-9BCC-436227CAA56D}" destId="{8F6BB20F-C841-4286-871D-326347AEBB20}" srcOrd="1" destOrd="0" presId="urn:microsoft.com/office/officeart/2005/8/layout/target3"/>
    <dgm:cxn modelId="{2EDA71B0-50AF-42DE-A1BD-CB5E413BFB74}" type="presOf" srcId="{2B25E774-2DFB-4324-B0DB-5C988BE59D82}" destId="{39A9DC03-B637-4C79-80B2-98D3A40B3558}" srcOrd="0" destOrd="0" presId="urn:microsoft.com/office/officeart/2005/8/layout/target3"/>
    <dgm:cxn modelId="{4DDC959F-0674-4C00-B0C3-FC53CD32E60E}" type="presOf" srcId="{30A6993A-CA66-4AA9-9BCC-436227CAA56D}" destId="{923614DA-2514-4868-87DA-1BC260C17160}" srcOrd="0" destOrd="0" presId="urn:microsoft.com/office/officeart/2005/8/layout/target3"/>
    <dgm:cxn modelId="{D8BBA6E5-2A7A-4D4B-A218-B096AABE921A}" srcId="{2B25E774-2DFB-4324-B0DB-5C988BE59D82}" destId="{30A6993A-CA66-4AA9-9BCC-436227CAA56D}" srcOrd="0" destOrd="0" parTransId="{E70E40BD-8741-4956-99A3-49DB03BFBBCC}" sibTransId="{4B91A949-F1D9-4B11-B08E-F4342E35148F}"/>
    <dgm:cxn modelId="{3656A776-79FE-481B-A695-C18DA4A31D2C}" type="presParOf" srcId="{39A9DC03-B637-4C79-80B2-98D3A40B3558}" destId="{C7C7CEF1-F6EC-4D18-9372-56CC712B75E7}" srcOrd="0" destOrd="0" presId="urn:microsoft.com/office/officeart/2005/8/layout/target3"/>
    <dgm:cxn modelId="{723C639A-2145-4D32-8784-6247FB3530EE}" type="presParOf" srcId="{39A9DC03-B637-4C79-80B2-98D3A40B3558}" destId="{200D98E8-42AD-4D80-BB78-9ECB70A560C3}" srcOrd="1" destOrd="0" presId="urn:microsoft.com/office/officeart/2005/8/layout/target3"/>
    <dgm:cxn modelId="{151AB342-31B7-4865-A0B5-9192B03E1819}" type="presParOf" srcId="{39A9DC03-B637-4C79-80B2-98D3A40B3558}" destId="{923614DA-2514-4868-87DA-1BC260C17160}" srcOrd="2" destOrd="0" presId="urn:microsoft.com/office/officeart/2005/8/layout/target3"/>
    <dgm:cxn modelId="{14295D29-8FD1-4539-95FE-0707C4226EB0}" type="presParOf" srcId="{39A9DC03-B637-4C79-80B2-98D3A40B3558}" destId="{8F6BB20F-C841-4286-871D-326347AEBB20}" srcOrd="3" destOrd="0" presId="urn:microsoft.com/office/officeart/2005/8/layout/target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B25E774-2DFB-4324-B0DB-5C988BE59D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A6993A-CA66-4AA9-9BCC-436227CAA56D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sz="3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10. DEJA QUE DIOS TE USE</a:t>
          </a:r>
        </a:p>
        <a:p>
          <a:pPr rtl="0"/>
          <a:r>
            <a:rPr lang="es-E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Dios sólo usa a los que creen que no sirven</a:t>
          </a:r>
        </a:p>
      </dgm:t>
    </dgm:pt>
    <dgm:pt modelId="{E70E40BD-8741-4956-99A3-49DB03BFBBCC}" type="parTrans" cxnId="{D8BBA6E5-2A7A-4D4B-A218-B096AABE921A}">
      <dgm:prSet/>
      <dgm:spPr/>
      <dgm:t>
        <a:bodyPr/>
        <a:lstStyle/>
        <a:p>
          <a:endParaRPr lang="es-ES"/>
        </a:p>
      </dgm:t>
    </dgm:pt>
    <dgm:pt modelId="{4B91A949-F1D9-4B11-B08E-F4342E35148F}" type="sibTrans" cxnId="{D8BBA6E5-2A7A-4D4B-A218-B096AABE921A}">
      <dgm:prSet/>
      <dgm:spPr/>
      <dgm:t>
        <a:bodyPr/>
        <a:lstStyle/>
        <a:p>
          <a:endParaRPr lang="es-ES"/>
        </a:p>
      </dgm:t>
    </dgm:pt>
    <dgm:pt modelId="{39A9DC03-B637-4C79-80B2-98D3A40B3558}" type="pres">
      <dgm:prSet presAssocID="{2B25E774-2DFB-4324-B0DB-5C988BE59D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C7CEF1-F6EC-4D18-9372-56CC712B75E7}" type="pres">
      <dgm:prSet presAssocID="{30A6993A-CA66-4AA9-9BCC-436227CAA56D}" presName="circle1" presStyleLbl="node1" presStyleIdx="0" presStyleCnt="1"/>
      <dgm:spPr/>
    </dgm:pt>
    <dgm:pt modelId="{200D98E8-42AD-4D80-BB78-9ECB70A560C3}" type="pres">
      <dgm:prSet presAssocID="{30A6993A-CA66-4AA9-9BCC-436227CAA56D}" presName="space" presStyleCnt="0"/>
      <dgm:spPr/>
    </dgm:pt>
    <dgm:pt modelId="{923614DA-2514-4868-87DA-1BC260C17160}" type="pres">
      <dgm:prSet presAssocID="{30A6993A-CA66-4AA9-9BCC-436227CAA56D}" presName="rect1" presStyleLbl="alignAcc1" presStyleIdx="0" presStyleCnt="1" custLinFactNeighborX="-373" custLinFactNeighborY="970"/>
      <dgm:spPr/>
      <dgm:t>
        <a:bodyPr/>
        <a:lstStyle/>
        <a:p>
          <a:endParaRPr lang="es-ES"/>
        </a:p>
      </dgm:t>
    </dgm:pt>
    <dgm:pt modelId="{8F6BB20F-C841-4286-871D-326347AEBB20}" type="pres">
      <dgm:prSet presAssocID="{30A6993A-CA66-4AA9-9BCC-436227CAA56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4A4161-14D3-40DE-89CF-7EC9535E966C}" type="presOf" srcId="{30A6993A-CA66-4AA9-9BCC-436227CAA56D}" destId="{923614DA-2514-4868-87DA-1BC260C17160}" srcOrd="0" destOrd="0" presId="urn:microsoft.com/office/officeart/2005/8/layout/target3"/>
    <dgm:cxn modelId="{D45563FE-5130-4B69-96AF-FC8821E8DEEA}" type="presOf" srcId="{2B25E774-2DFB-4324-B0DB-5C988BE59D82}" destId="{39A9DC03-B637-4C79-80B2-98D3A40B3558}" srcOrd="0" destOrd="0" presId="urn:microsoft.com/office/officeart/2005/8/layout/target3"/>
    <dgm:cxn modelId="{04F60D7A-3058-4B40-8630-EED0409F67D4}" type="presOf" srcId="{30A6993A-CA66-4AA9-9BCC-436227CAA56D}" destId="{8F6BB20F-C841-4286-871D-326347AEBB20}" srcOrd="1" destOrd="0" presId="urn:microsoft.com/office/officeart/2005/8/layout/target3"/>
    <dgm:cxn modelId="{D8BBA6E5-2A7A-4D4B-A218-B096AABE921A}" srcId="{2B25E774-2DFB-4324-B0DB-5C988BE59D82}" destId="{30A6993A-CA66-4AA9-9BCC-436227CAA56D}" srcOrd="0" destOrd="0" parTransId="{E70E40BD-8741-4956-99A3-49DB03BFBBCC}" sibTransId="{4B91A949-F1D9-4B11-B08E-F4342E35148F}"/>
    <dgm:cxn modelId="{A2A747C5-7110-4539-AE7C-0D68F1BE027C}" type="presParOf" srcId="{39A9DC03-B637-4C79-80B2-98D3A40B3558}" destId="{C7C7CEF1-F6EC-4D18-9372-56CC712B75E7}" srcOrd="0" destOrd="0" presId="urn:microsoft.com/office/officeart/2005/8/layout/target3"/>
    <dgm:cxn modelId="{1BBE5DF9-EC55-43E0-822E-5DF95ACA8F7A}" type="presParOf" srcId="{39A9DC03-B637-4C79-80B2-98D3A40B3558}" destId="{200D98E8-42AD-4D80-BB78-9ECB70A560C3}" srcOrd="1" destOrd="0" presId="urn:microsoft.com/office/officeart/2005/8/layout/target3"/>
    <dgm:cxn modelId="{228AFBAB-A33C-44F4-B088-098DF0ECAD86}" type="presParOf" srcId="{39A9DC03-B637-4C79-80B2-98D3A40B3558}" destId="{923614DA-2514-4868-87DA-1BC260C17160}" srcOrd="2" destOrd="0" presId="urn:microsoft.com/office/officeart/2005/8/layout/target3"/>
    <dgm:cxn modelId="{C38A76FC-D560-4272-B77C-1B903B19CDCA}" type="presParOf" srcId="{39A9DC03-B637-4C79-80B2-98D3A40B3558}" destId="{8F6BB20F-C841-4286-871D-326347AEBB20}" srcOrd="3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6C9645-213A-40DE-B1F0-1A99BB9F62C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EB221D43-7738-492A-B53B-87205AD3B6CE}">
      <dgm:prSet custT="1"/>
      <dgm:spPr/>
      <dgm:t>
        <a:bodyPr/>
        <a:lstStyle/>
        <a:p>
          <a:pPr algn="ctr" rtl="0"/>
          <a:r>
            <a:rPr lang="es-ES" sz="32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La predicación es el instrumento que Dios colocó en nuestras manos para salvar vidas.</a:t>
          </a:r>
          <a:endParaRPr lang="es-ES" sz="32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9430BF4-03C8-4DDF-BBC6-7C936EE94ABA}" type="parTrans" cxnId="{3515D200-56D3-410E-8C15-D9BBB04C45C6}">
      <dgm:prSet/>
      <dgm:spPr/>
      <dgm:t>
        <a:bodyPr/>
        <a:lstStyle/>
        <a:p>
          <a:endParaRPr lang="es-ES"/>
        </a:p>
      </dgm:t>
    </dgm:pt>
    <dgm:pt modelId="{B7529096-5634-4B8A-BFA5-3A45B2E6B47C}" type="sibTrans" cxnId="{3515D200-56D3-410E-8C15-D9BBB04C45C6}">
      <dgm:prSet/>
      <dgm:spPr/>
      <dgm:t>
        <a:bodyPr/>
        <a:lstStyle/>
        <a:p>
          <a:endParaRPr lang="es-ES"/>
        </a:p>
      </dgm:t>
    </dgm:pt>
    <dgm:pt modelId="{ED7292FA-07E2-4D47-AE07-A8F4AD092253}">
      <dgm:prSet custT="1"/>
      <dgm:spPr/>
      <dgm:t>
        <a:bodyPr/>
        <a:lstStyle/>
        <a:p>
          <a:pPr rtl="0"/>
          <a:r>
            <a:rPr lang="es-ES" sz="2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Lo que jamás se debiera descuidar son dos cosas: </a:t>
          </a:r>
          <a:endParaRPr lang="es-ES" sz="28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03918B1-6874-4E6A-B14F-C19B6A74501A}" type="parTrans" cxnId="{43C9DB7F-05E3-4B32-94AE-5019F72CAE26}">
      <dgm:prSet/>
      <dgm:spPr/>
      <dgm:t>
        <a:bodyPr/>
        <a:lstStyle/>
        <a:p>
          <a:endParaRPr lang="es-ES"/>
        </a:p>
      </dgm:t>
    </dgm:pt>
    <dgm:pt modelId="{28516221-EE25-4FD6-BA55-0EFCAB0F42B7}" type="sibTrans" cxnId="{43C9DB7F-05E3-4B32-94AE-5019F72CAE26}">
      <dgm:prSet/>
      <dgm:spPr/>
      <dgm:t>
        <a:bodyPr/>
        <a:lstStyle/>
        <a:p>
          <a:endParaRPr lang="es-ES"/>
        </a:p>
      </dgm:t>
    </dgm:pt>
    <dgm:pt modelId="{1FAAD4B0-930C-4749-B2B0-79146ABC16C3}">
      <dgm:prSet custT="1"/>
      <dgm:spPr/>
      <dgm:t>
        <a:bodyPr/>
        <a:lstStyle/>
        <a:p>
          <a:pPr rtl="0"/>
          <a:r>
            <a:rPr lang="es-ES" sz="2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Tu vida devocional </a:t>
          </a:r>
          <a:endParaRPr lang="es-ES" sz="28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B6B4070-88B4-4947-8E45-B1A6D82EE7A7}" type="parTrans" cxnId="{B783FFC6-C083-40C7-94B0-4ADB0E39804E}">
      <dgm:prSet/>
      <dgm:spPr/>
      <dgm:t>
        <a:bodyPr/>
        <a:lstStyle/>
        <a:p>
          <a:endParaRPr lang="es-ES"/>
        </a:p>
      </dgm:t>
    </dgm:pt>
    <dgm:pt modelId="{8D7C0473-D516-4483-A1FB-41871330E30C}" type="sibTrans" cxnId="{B783FFC6-C083-40C7-94B0-4ADB0E39804E}">
      <dgm:prSet/>
      <dgm:spPr/>
      <dgm:t>
        <a:bodyPr/>
        <a:lstStyle/>
        <a:p>
          <a:endParaRPr lang="es-ES"/>
        </a:p>
      </dgm:t>
    </dgm:pt>
    <dgm:pt modelId="{5CF8F002-A7D6-40E1-B320-C4E8CF420F3D}">
      <dgm:prSet custT="1"/>
      <dgm:spPr/>
      <dgm:t>
        <a:bodyPr/>
        <a:lstStyle/>
        <a:p>
          <a:pPr rtl="0"/>
          <a:r>
            <a:rPr lang="es-ES" sz="2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Tu nivel de predicación</a:t>
          </a:r>
          <a:r>
            <a:rPr lang="es-ES" sz="2800" dirty="0" smtClean="0"/>
            <a:t> </a:t>
          </a:r>
          <a:endParaRPr lang="es-ES" sz="2800" dirty="0"/>
        </a:p>
      </dgm:t>
    </dgm:pt>
    <dgm:pt modelId="{E7BF25C1-805C-4CFB-A7CB-57C164B9E75D}" type="parTrans" cxnId="{616D5FDA-3598-4BE2-9E6A-489E7D7337AA}">
      <dgm:prSet/>
      <dgm:spPr/>
      <dgm:t>
        <a:bodyPr/>
        <a:lstStyle/>
        <a:p>
          <a:endParaRPr lang="es-ES"/>
        </a:p>
      </dgm:t>
    </dgm:pt>
    <dgm:pt modelId="{2A6A3D40-EEF4-4186-9D46-83D893B6BCCF}" type="sibTrans" cxnId="{616D5FDA-3598-4BE2-9E6A-489E7D7337AA}">
      <dgm:prSet/>
      <dgm:spPr/>
      <dgm:t>
        <a:bodyPr/>
        <a:lstStyle/>
        <a:p>
          <a:endParaRPr lang="es-ES"/>
        </a:p>
      </dgm:t>
    </dgm:pt>
    <dgm:pt modelId="{F9AF9E87-E97A-4E10-B570-3174B92831A0}" type="pres">
      <dgm:prSet presAssocID="{D66C9645-213A-40DE-B1F0-1A99BB9F62C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5E6401-7BDC-4F79-8CDC-1146B1E463CA}" type="pres">
      <dgm:prSet presAssocID="{D66C9645-213A-40DE-B1F0-1A99BB9F62C3}" presName="dummyMaxCanvas" presStyleCnt="0">
        <dgm:presLayoutVars/>
      </dgm:prSet>
      <dgm:spPr/>
    </dgm:pt>
    <dgm:pt modelId="{12A462C1-A994-4C5A-BF6E-A9EB3B8AD730}" type="pres">
      <dgm:prSet presAssocID="{D66C9645-213A-40DE-B1F0-1A99BB9F62C3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D43FBF-6915-4ECC-B8FE-A7F464549BC5}" type="pres">
      <dgm:prSet presAssocID="{D66C9645-213A-40DE-B1F0-1A99BB9F62C3}" presName="TwoNodes_2" presStyleLbl="node1" presStyleIdx="1" presStyleCnt="2" custLinFactNeighborX="-286" custLinFactNeighborY="5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72FE2A-A9C0-4EBA-B455-E3264D8E6CC5}" type="pres">
      <dgm:prSet presAssocID="{D66C9645-213A-40DE-B1F0-1A99BB9F62C3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F48797-5B8A-4299-AC34-02C362940B4C}" type="pres">
      <dgm:prSet presAssocID="{D66C9645-213A-40DE-B1F0-1A99BB9F62C3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20D775-0DA4-4D70-8124-55FB685C4290}" type="pres">
      <dgm:prSet presAssocID="{D66C9645-213A-40DE-B1F0-1A99BB9F62C3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8089AD-5933-4E0D-BCEB-2AA94E8F53AA}" type="presOf" srcId="{EB221D43-7738-492A-B53B-87205AD3B6CE}" destId="{12A462C1-A994-4C5A-BF6E-A9EB3B8AD730}" srcOrd="0" destOrd="0" presId="urn:microsoft.com/office/officeart/2005/8/layout/vProcess5"/>
    <dgm:cxn modelId="{236E033A-ED9B-4FDD-820E-FD4197824127}" type="presOf" srcId="{EB221D43-7738-492A-B53B-87205AD3B6CE}" destId="{A2F48797-5B8A-4299-AC34-02C362940B4C}" srcOrd="1" destOrd="0" presId="urn:microsoft.com/office/officeart/2005/8/layout/vProcess5"/>
    <dgm:cxn modelId="{7BD7C5CB-6B2B-4EBC-A0DA-E3F0B74880EA}" type="presOf" srcId="{D66C9645-213A-40DE-B1F0-1A99BB9F62C3}" destId="{F9AF9E87-E97A-4E10-B570-3174B92831A0}" srcOrd="0" destOrd="0" presId="urn:microsoft.com/office/officeart/2005/8/layout/vProcess5"/>
    <dgm:cxn modelId="{407A081E-7624-4ACD-8B3E-BE4F8C9174E4}" type="presOf" srcId="{1FAAD4B0-930C-4749-B2B0-79146ABC16C3}" destId="{28D43FBF-6915-4ECC-B8FE-A7F464549BC5}" srcOrd="0" destOrd="1" presId="urn:microsoft.com/office/officeart/2005/8/layout/vProcess5"/>
    <dgm:cxn modelId="{A2C2347C-AFEF-4D07-98ED-98D44DA97A3B}" type="presOf" srcId="{ED7292FA-07E2-4D47-AE07-A8F4AD092253}" destId="{28D43FBF-6915-4ECC-B8FE-A7F464549BC5}" srcOrd="0" destOrd="0" presId="urn:microsoft.com/office/officeart/2005/8/layout/vProcess5"/>
    <dgm:cxn modelId="{F8EA70E6-50A6-4FA1-9A41-92D3DC9DD872}" type="presOf" srcId="{5CF8F002-A7D6-40E1-B320-C4E8CF420F3D}" destId="{7620D775-0DA4-4D70-8124-55FB685C4290}" srcOrd="1" destOrd="2" presId="urn:microsoft.com/office/officeart/2005/8/layout/vProcess5"/>
    <dgm:cxn modelId="{43C9DB7F-05E3-4B32-94AE-5019F72CAE26}" srcId="{D66C9645-213A-40DE-B1F0-1A99BB9F62C3}" destId="{ED7292FA-07E2-4D47-AE07-A8F4AD092253}" srcOrd="1" destOrd="0" parTransId="{703918B1-6874-4E6A-B14F-C19B6A74501A}" sibTransId="{28516221-EE25-4FD6-BA55-0EFCAB0F42B7}"/>
    <dgm:cxn modelId="{D2CD2261-1A99-4C06-A5CC-FDE068F852B5}" type="presOf" srcId="{5CF8F002-A7D6-40E1-B320-C4E8CF420F3D}" destId="{28D43FBF-6915-4ECC-B8FE-A7F464549BC5}" srcOrd="0" destOrd="2" presId="urn:microsoft.com/office/officeart/2005/8/layout/vProcess5"/>
    <dgm:cxn modelId="{616D5FDA-3598-4BE2-9E6A-489E7D7337AA}" srcId="{ED7292FA-07E2-4D47-AE07-A8F4AD092253}" destId="{5CF8F002-A7D6-40E1-B320-C4E8CF420F3D}" srcOrd="1" destOrd="0" parTransId="{E7BF25C1-805C-4CFB-A7CB-57C164B9E75D}" sibTransId="{2A6A3D40-EEF4-4186-9D46-83D893B6BCCF}"/>
    <dgm:cxn modelId="{8D9C57CA-77FC-4E50-8C93-6C100C967854}" type="presOf" srcId="{B7529096-5634-4B8A-BFA5-3A45B2E6B47C}" destId="{2172FE2A-A9C0-4EBA-B455-E3264D8E6CC5}" srcOrd="0" destOrd="0" presId="urn:microsoft.com/office/officeart/2005/8/layout/vProcess5"/>
    <dgm:cxn modelId="{1805958E-3A32-43B6-95D7-4045ED25C38D}" type="presOf" srcId="{1FAAD4B0-930C-4749-B2B0-79146ABC16C3}" destId="{7620D775-0DA4-4D70-8124-55FB685C4290}" srcOrd="1" destOrd="1" presId="urn:microsoft.com/office/officeart/2005/8/layout/vProcess5"/>
    <dgm:cxn modelId="{3515D200-56D3-410E-8C15-D9BBB04C45C6}" srcId="{D66C9645-213A-40DE-B1F0-1A99BB9F62C3}" destId="{EB221D43-7738-492A-B53B-87205AD3B6CE}" srcOrd="0" destOrd="0" parTransId="{99430BF4-03C8-4DDF-BBC6-7C936EE94ABA}" sibTransId="{B7529096-5634-4B8A-BFA5-3A45B2E6B47C}"/>
    <dgm:cxn modelId="{BD8DE123-C9C2-4ED3-9F6C-B5DF92B9DF18}" type="presOf" srcId="{ED7292FA-07E2-4D47-AE07-A8F4AD092253}" destId="{7620D775-0DA4-4D70-8124-55FB685C4290}" srcOrd="1" destOrd="0" presId="urn:microsoft.com/office/officeart/2005/8/layout/vProcess5"/>
    <dgm:cxn modelId="{B783FFC6-C083-40C7-94B0-4ADB0E39804E}" srcId="{ED7292FA-07E2-4D47-AE07-A8F4AD092253}" destId="{1FAAD4B0-930C-4749-B2B0-79146ABC16C3}" srcOrd="0" destOrd="0" parTransId="{EB6B4070-88B4-4947-8E45-B1A6D82EE7A7}" sibTransId="{8D7C0473-D516-4483-A1FB-41871330E30C}"/>
    <dgm:cxn modelId="{866F34B2-ECDB-466E-8200-D3459739204A}" type="presParOf" srcId="{F9AF9E87-E97A-4E10-B570-3174B92831A0}" destId="{F25E6401-7BDC-4F79-8CDC-1146B1E463CA}" srcOrd="0" destOrd="0" presId="urn:microsoft.com/office/officeart/2005/8/layout/vProcess5"/>
    <dgm:cxn modelId="{EA60CA4F-E64A-41E9-9A04-1227C7D6C535}" type="presParOf" srcId="{F9AF9E87-E97A-4E10-B570-3174B92831A0}" destId="{12A462C1-A994-4C5A-BF6E-A9EB3B8AD730}" srcOrd="1" destOrd="0" presId="urn:microsoft.com/office/officeart/2005/8/layout/vProcess5"/>
    <dgm:cxn modelId="{107D7AED-8B7E-432C-A1BC-4CAB478B1125}" type="presParOf" srcId="{F9AF9E87-E97A-4E10-B570-3174B92831A0}" destId="{28D43FBF-6915-4ECC-B8FE-A7F464549BC5}" srcOrd="2" destOrd="0" presId="urn:microsoft.com/office/officeart/2005/8/layout/vProcess5"/>
    <dgm:cxn modelId="{80C7EE32-C996-4E7B-B027-A14907D1FB51}" type="presParOf" srcId="{F9AF9E87-E97A-4E10-B570-3174B92831A0}" destId="{2172FE2A-A9C0-4EBA-B455-E3264D8E6CC5}" srcOrd="3" destOrd="0" presId="urn:microsoft.com/office/officeart/2005/8/layout/vProcess5"/>
    <dgm:cxn modelId="{4E88E636-17DD-47BE-B7E8-9348C615D454}" type="presParOf" srcId="{F9AF9E87-E97A-4E10-B570-3174B92831A0}" destId="{A2F48797-5B8A-4299-AC34-02C362940B4C}" srcOrd="4" destOrd="0" presId="urn:microsoft.com/office/officeart/2005/8/layout/vProcess5"/>
    <dgm:cxn modelId="{49CC687B-ED23-4A57-AD4A-3945443CC640}" type="presParOf" srcId="{F9AF9E87-E97A-4E10-B570-3174B92831A0}" destId="{7620D775-0DA4-4D70-8124-55FB685C4290}" srcOrd="5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25E774-2DFB-4324-B0DB-5C988BE59D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A6993A-CA66-4AA9-9BCC-436227CAA56D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1. PREDICA TU SERMÓN CON AUTORIDAD </a:t>
          </a:r>
        </a:p>
        <a:p>
          <a:pPr rtl="0"/>
          <a:r>
            <a:rPr lang="es-E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Saca tu sermón de la Biblia </a:t>
          </a:r>
          <a:endParaRPr lang="es-E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0E40BD-8741-4956-99A3-49DB03BFBBCC}" type="parTrans" cxnId="{D8BBA6E5-2A7A-4D4B-A218-B096AABE921A}">
      <dgm:prSet/>
      <dgm:spPr/>
      <dgm:t>
        <a:bodyPr/>
        <a:lstStyle/>
        <a:p>
          <a:endParaRPr lang="es-ES"/>
        </a:p>
      </dgm:t>
    </dgm:pt>
    <dgm:pt modelId="{4B91A949-F1D9-4B11-B08E-F4342E35148F}" type="sibTrans" cxnId="{D8BBA6E5-2A7A-4D4B-A218-B096AABE921A}">
      <dgm:prSet/>
      <dgm:spPr/>
      <dgm:t>
        <a:bodyPr/>
        <a:lstStyle/>
        <a:p>
          <a:endParaRPr lang="es-ES"/>
        </a:p>
      </dgm:t>
    </dgm:pt>
    <dgm:pt modelId="{39A9DC03-B637-4C79-80B2-98D3A40B3558}" type="pres">
      <dgm:prSet presAssocID="{2B25E774-2DFB-4324-B0DB-5C988BE59D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C7CEF1-F6EC-4D18-9372-56CC712B75E7}" type="pres">
      <dgm:prSet presAssocID="{30A6993A-CA66-4AA9-9BCC-436227CAA56D}" presName="circle1" presStyleLbl="node1" presStyleIdx="0" presStyleCnt="1"/>
      <dgm:spPr/>
    </dgm:pt>
    <dgm:pt modelId="{200D98E8-42AD-4D80-BB78-9ECB70A560C3}" type="pres">
      <dgm:prSet presAssocID="{30A6993A-CA66-4AA9-9BCC-436227CAA56D}" presName="space" presStyleCnt="0"/>
      <dgm:spPr/>
    </dgm:pt>
    <dgm:pt modelId="{923614DA-2514-4868-87DA-1BC260C17160}" type="pres">
      <dgm:prSet presAssocID="{30A6993A-CA66-4AA9-9BCC-436227CAA56D}" presName="rect1" presStyleLbl="alignAcc1" presStyleIdx="0" presStyleCnt="1"/>
      <dgm:spPr/>
      <dgm:t>
        <a:bodyPr/>
        <a:lstStyle/>
        <a:p>
          <a:endParaRPr lang="es-ES"/>
        </a:p>
      </dgm:t>
    </dgm:pt>
    <dgm:pt modelId="{8F6BB20F-C841-4286-871D-326347AEBB20}" type="pres">
      <dgm:prSet presAssocID="{30A6993A-CA66-4AA9-9BCC-436227CAA56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80F14C-7248-433B-A215-69D7386AFD11}" type="presOf" srcId="{30A6993A-CA66-4AA9-9BCC-436227CAA56D}" destId="{923614DA-2514-4868-87DA-1BC260C17160}" srcOrd="0" destOrd="0" presId="urn:microsoft.com/office/officeart/2005/8/layout/target3"/>
    <dgm:cxn modelId="{E5E90C1C-5111-46D3-A430-7786717AD770}" type="presOf" srcId="{2B25E774-2DFB-4324-B0DB-5C988BE59D82}" destId="{39A9DC03-B637-4C79-80B2-98D3A40B3558}" srcOrd="0" destOrd="0" presId="urn:microsoft.com/office/officeart/2005/8/layout/target3"/>
    <dgm:cxn modelId="{DB2F4E57-ECDF-419D-8BFD-66BB2AD84E6F}" type="presOf" srcId="{30A6993A-CA66-4AA9-9BCC-436227CAA56D}" destId="{8F6BB20F-C841-4286-871D-326347AEBB20}" srcOrd="1" destOrd="0" presId="urn:microsoft.com/office/officeart/2005/8/layout/target3"/>
    <dgm:cxn modelId="{D8BBA6E5-2A7A-4D4B-A218-B096AABE921A}" srcId="{2B25E774-2DFB-4324-B0DB-5C988BE59D82}" destId="{30A6993A-CA66-4AA9-9BCC-436227CAA56D}" srcOrd="0" destOrd="0" parTransId="{E70E40BD-8741-4956-99A3-49DB03BFBBCC}" sibTransId="{4B91A949-F1D9-4B11-B08E-F4342E35148F}"/>
    <dgm:cxn modelId="{4F242D1B-104D-4F98-BFA0-2E5EB0CDE108}" type="presParOf" srcId="{39A9DC03-B637-4C79-80B2-98D3A40B3558}" destId="{C7C7CEF1-F6EC-4D18-9372-56CC712B75E7}" srcOrd="0" destOrd="0" presId="urn:microsoft.com/office/officeart/2005/8/layout/target3"/>
    <dgm:cxn modelId="{26305028-7EA4-43FC-BF33-F532955D4AF6}" type="presParOf" srcId="{39A9DC03-B637-4C79-80B2-98D3A40B3558}" destId="{200D98E8-42AD-4D80-BB78-9ECB70A560C3}" srcOrd="1" destOrd="0" presId="urn:microsoft.com/office/officeart/2005/8/layout/target3"/>
    <dgm:cxn modelId="{00EE393C-CC30-4E2F-9DF2-02A963F663BD}" type="presParOf" srcId="{39A9DC03-B637-4C79-80B2-98D3A40B3558}" destId="{923614DA-2514-4868-87DA-1BC260C17160}" srcOrd="2" destOrd="0" presId="urn:microsoft.com/office/officeart/2005/8/layout/target3"/>
    <dgm:cxn modelId="{D7AAC8E2-8E14-4B1F-A3B8-6AFC4FF3E6CD}" type="presParOf" srcId="{39A9DC03-B637-4C79-80B2-98D3A40B3558}" destId="{8F6BB20F-C841-4286-871D-326347AEBB20}" srcOrd="3" destOrd="0" presId="urn:microsoft.com/office/officeart/2005/8/layout/targe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25E774-2DFB-4324-B0DB-5C988BE59D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A6993A-CA66-4AA9-9BCC-436227CAA56D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sz="27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2. PREOCUPATE POR LOS QUE TE ESCUCHAN QUE POR TU SERMÓN </a:t>
          </a:r>
        </a:p>
        <a:p>
          <a:pPr rtl="0"/>
          <a:r>
            <a:rPr lang="es-ES" sz="21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Hay alguien que necesita escuchar tu mensaje</a:t>
          </a:r>
          <a:endParaRPr lang="es-ES" sz="21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0E40BD-8741-4956-99A3-49DB03BFBBCC}" type="parTrans" cxnId="{D8BBA6E5-2A7A-4D4B-A218-B096AABE921A}">
      <dgm:prSet/>
      <dgm:spPr/>
      <dgm:t>
        <a:bodyPr/>
        <a:lstStyle/>
        <a:p>
          <a:endParaRPr lang="es-ES"/>
        </a:p>
      </dgm:t>
    </dgm:pt>
    <dgm:pt modelId="{4B91A949-F1D9-4B11-B08E-F4342E35148F}" type="sibTrans" cxnId="{D8BBA6E5-2A7A-4D4B-A218-B096AABE921A}">
      <dgm:prSet/>
      <dgm:spPr/>
      <dgm:t>
        <a:bodyPr/>
        <a:lstStyle/>
        <a:p>
          <a:endParaRPr lang="es-ES"/>
        </a:p>
      </dgm:t>
    </dgm:pt>
    <dgm:pt modelId="{39A9DC03-B637-4C79-80B2-98D3A40B3558}" type="pres">
      <dgm:prSet presAssocID="{2B25E774-2DFB-4324-B0DB-5C988BE59D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C7CEF1-F6EC-4D18-9372-56CC712B75E7}" type="pres">
      <dgm:prSet presAssocID="{30A6993A-CA66-4AA9-9BCC-436227CAA56D}" presName="circle1" presStyleLbl="node1" presStyleIdx="0" presStyleCnt="1"/>
      <dgm:spPr/>
    </dgm:pt>
    <dgm:pt modelId="{200D98E8-42AD-4D80-BB78-9ECB70A560C3}" type="pres">
      <dgm:prSet presAssocID="{30A6993A-CA66-4AA9-9BCC-436227CAA56D}" presName="space" presStyleCnt="0"/>
      <dgm:spPr/>
    </dgm:pt>
    <dgm:pt modelId="{923614DA-2514-4868-87DA-1BC260C17160}" type="pres">
      <dgm:prSet presAssocID="{30A6993A-CA66-4AA9-9BCC-436227CAA56D}" presName="rect1" presStyleLbl="alignAcc1" presStyleIdx="0" presStyleCnt="1"/>
      <dgm:spPr/>
      <dgm:t>
        <a:bodyPr/>
        <a:lstStyle/>
        <a:p>
          <a:endParaRPr lang="es-ES"/>
        </a:p>
      </dgm:t>
    </dgm:pt>
    <dgm:pt modelId="{8F6BB20F-C841-4286-871D-326347AEBB20}" type="pres">
      <dgm:prSet presAssocID="{30A6993A-CA66-4AA9-9BCC-436227CAA56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E22EE47-AF6D-4481-AFCA-48809D504803}" type="presOf" srcId="{30A6993A-CA66-4AA9-9BCC-436227CAA56D}" destId="{923614DA-2514-4868-87DA-1BC260C17160}" srcOrd="0" destOrd="0" presId="urn:microsoft.com/office/officeart/2005/8/layout/target3"/>
    <dgm:cxn modelId="{30575B90-87DA-4C15-BF49-18E223F84597}" type="presOf" srcId="{30A6993A-CA66-4AA9-9BCC-436227CAA56D}" destId="{8F6BB20F-C841-4286-871D-326347AEBB20}" srcOrd="1" destOrd="0" presId="urn:microsoft.com/office/officeart/2005/8/layout/target3"/>
    <dgm:cxn modelId="{01E03A46-0FAB-4410-AD1C-F5F6EA83880C}" type="presOf" srcId="{2B25E774-2DFB-4324-B0DB-5C988BE59D82}" destId="{39A9DC03-B637-4C79-80B2-98D3A40B3558}" srcOrd="0" destOrd="0" presId="urn:microsoft.com/office/officeart/2005/8/layout/target3"/>
    <dgm:cxn modelId="{D8BBA6E5-2A7A-4D4B-A218-B096AABE921A}" srcId="{2B25E774-2DFB-4324-B0DB-5C988BE59D82}" destId="{30A6993A-CA66-4AA9-9BCC-436227CAA56D}" srcOrd="0" destOrd="0" parTransId="{E70E40BD-8741-4956-99A3-49DB03BFBBCC}" sibTransId="{4B91A949-F1D9-4B11-B08E-F4342E35148F}"/>
    <dgm:cxn modelId="{D2EA8747-8AC6-442D-84B3-7BB9A2779E50}" type="presParOf" srcId="{39A9DC03-B637-4C79-80B2-98D3A40B3558}" destId="{C7C7CEF1-F6EC-4D18-9372-56CC712B75E7}" srcOrd="0" destOrd="0" presId="urn:microsoft.com/office/officeart/2005/8/layout/target3"/>
    <dgm:cxn modelId="{2CF4A698-B2D1-4AD4-832E-C25F9EF9779D}" type="presParOf" srcId="{39A9DC03-B637-4C79-80B2-98D3A40B3558}" destId="{200D98E8-42AD-4D80-BB78-9ECB70A560C3}" srcOrd="1" destOrd="0" presId="urn:microsoft.com/office/officeart/2005/8/layout/target3"/>
    <dgm:cxn modelId="{7E8870D1-B1EE-434F-B41D-F1D2CC58E40F}" type="presParOf" srcId="{39A9DC03-B637-4C79-80B2-98D3A40B3558}" destId="{923614DA-2514-4868-87DA-1BC260C17160}" srcOrd="2" destOrd="0" presId="urn:microsoft.com/office/officeart/2005/8/layout/target3"/>
    <dgm:cxn modelId="{DA083FEE-AFB4-4086-9B7C-ADFE0E857A1D}" type="presParOf" srcId="{39A9DC03-B637-4C79-80B2-98D3A40B3558}" destId="{8F6BB20F-C841-4286-871D-326347AEBB20}" srcOrd="3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25E774-2DFB-4324-B0DB-5C988BE59D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A6993A-CA66-4AA9-9BCC-436227CAA56D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sz="2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3. PREDICA PARA EL SER HUMANO COMPLETO</a:t>
          </a:r>
        </a:p>
        <a:p>
          <a:pPr rtl="0"/>
          <a:r>
            <a:rPr lang="es-ES" sz="21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Mente, corazón y cuerpo; todas ellas están unificadas</a:t>
          </a:r>
          <a:endParaRPr lang="es-ES" sz="21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0E40BD-8741-4956-99A3-49DB03BFBBCC}" type="parTrans" cxnId="{D8BBA6E5-2A7A-4D4B-A218-B096AABE921A}">
      <dgm:prSet/>
      <dgm:spPr/>
      <dgm:t>
        <a:bodyPr/>
        <a:lstStyle/>
        <a:p>
          <a:endParaRPr lang="es-ES"/>
        </a:p>
      </dgm:t>
    </dgm:pt>
    <dgm:pt modelId="{4B91A949-F1D9-4B11-B08E-F4342E35148F}" type="sibTrans" cxnId="{D8BBA6E5-2A7A-4D4B-A218-B096AABE921A}">
      <dgm:prSet/>
      <dgm:spPr/>
      <dgm:t>
        <a:bodyPr/>
        <a:lstStyle/>
        <a:p>
          <a:endParaRPr lang="es-ES"/>
        </a:p>
      </dgm:t>
    </dgm:pt>
    <dgm:pt modelId="{39A9DC03-B637-4C79-80B2-98D3A40B3558}" type="pres">
      <dgm:prSet presAssocID="{2B25E774-2DFB-4324-B0DB-5C988BE59D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C7CEF1-F6EC-4D18-9372-56CC712B75E7}" type="pres">
      <dgm:prSet presAssocID="{30A6993A-CA66-4AA9-9BCC-436227CAA56D}" presName="circle1" presStyleLbl="node1" presStyleIdx="0" presStyleCnt="1"/>
      <dgm:spPr/>
    </dgm:pt>
    <dgm:pt modelId="{200D98E8-42AD-4D80-BB78-9ECB70A560C3}" type="pres">
      <dgm:prSet presAssocID="{30A6993A-CA66-4AA9-9BCC-436227CAA56D}" presName="space" presStyleCnt="0"/>
      <dgm:spPr/>
    </dgm:pt>
    <dgm:pt modelId="{923614DA-2514-4868-87DA-1BC260C17160}" type="pres">
      <dgm:prSet presAssocID="{30A6993A-CA66-4AA9-9BCC-436227CAA56D}" presName="rect1" presStyleLbl="alignAcc1" presStyleIdx="0" presStyleCnt="1"/>
      <dgm:spPr/>
      <dgm:t>
        <a:bodyPr/>
        <a:lstStyle/>
        <a:p>
          <a:endParaRPr lang="es-ES"/>
        </a:p>
      </dgm:t>
    </dgm:pt>
    <dgm:pt modelId="{8F6BB20F-C841-4286-871D-326347AEBB20}" type="pres">
      <dgm:prSet presAssocID="{30A6993A-CA66-4AA9-9BCC-436227CAA56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2FEEEC-7932-4CE9-B43A-B2CC86726DC6}" type="presOf" srcId="{30A6993A-CA66-4AA9-9BCC-436227CAA56D}" destId="{8F6BB20F-C841-4286-871D-326347AEBB20}" srcOrd="1" destOrd="0" presId="urn:microsoft.com/office/officeart/2005/8/layout/target3"/>
    <dgm:cxn modelId="{6EC27F3C-2DE1-46A7-B1C4-5246FEF89450}" type="presOf" srcId="{30A6993A-CA66-4AA9-9BCC-436227CAA56D}" destId="{923614DA-2514-4868-87DA-1BC260C17160}" srcOrd="0" destOrd="0" presId="urn:microsoft.com/office/officeart/2005/8/layout/target3"/>
    <dgm:cxn modelId="{D8BBA6E5-2A7A-4D4B-A218-B096AABE921A}" srcId="{2B25E774-2DFB-4324-B0DB-5C988BE59D82}" destId="{30A6993A-CA66-4AA9-9BCC-436227CAA56D}" srcOrd="0" destOrd="0" parTransId="{E70E40BD-8741-4956-99A3-49DB03BFBBCC}" sibTransId="{4B91A949-F1D9-4B11-B08E-F4342E35148F}"/>
    <dgm:cxn modelId="{C2B0BBF1-F406-4FE7-94F7-5302E498743B}" type="presOf" srcId="{2B25E774-2DFB-4324-B0DB-5C988BE59D82}" destId="{39A9DC03-B637-4C79-80B2-98D3A40B3558}" srcOrd="0" destOrd="0" presId="urn:microsoft.com/office/officeart/2005/8/layout/target3"/>
    <dgm:cxn modelId="{E3D7D50F-E16C-4065-B4F1-CA9655F03710}" type="presParOf" srcId="{39A9DC03-B637-4C79-80B2-98D3A40B3558}" destId="{C7C7CEF1-F6EC-4D18-9372-56CC712B75E7}" srcOrd="0" destOrd="0" presId="urn:microsoft.com/office/officeart/2005/8/layout/target3"/>
    <dgm:cxn modelId="{CB4CC257-4358-4E3F-97FC-6FAB971A2C8E}" type="presParOf" srcId="{39A9DC03-B637-4C79-80B2-98D3A40B3558}" destId="{200D98E8-42AD-4D80-BB78-9ECB70A560C3}" srcOrd="1" destOrd="0" presId="urn:microsoft.com/office/officeart/2005/8/layout/target3"/>
    <dgm:cxn modelId="{558252A0-7F3B-4F88-86B1-A42B62DE40EA}" type="presParOf" srcId="{39A9DC03-B637-4C79-80B2-98D3A40B3558}" destId="{923614DA-2514-4868-87DA-1BC260C17160}" srcOrd="2" destOrd="0" presId="urn:microsoft.com/office/officeart/2005/8/layout/target3"/>
    <dgm:cxn modelId="{37780B39-3AE8-46F2-8FDB-4E43E0F0417C}" type="presParOf" srcId="{39A9DC03-B637-4C79-80B2-98D3A40B3558}" destId="{8F6BB20F-C841-4286-871D-326347AEBB20}" srcOrd="3" destOrd="0" presId="urn:microsoft.com/office/officeart/2005/8/layout/targe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25E774-2DFB-4324-B0DB-5C988BE59D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A6993A-CA66-4AA9-9BCC-436227CAA56D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sz="27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3. PREDICA PARA EL SER HUMANO COMPLETO</a:t>
          </a:r>
        </a:p>
        <a:p>
          <a:pPr rtl="0"/>
          <a:r>
            <a:rPr lang="es-ES" sz="21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Mente, corazón y cuerpo; todas ellas están unificadas</a:t>
          </a:r>
          <a:endParaRPr lang="es-ES" sz="21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0E40BD-8741-4956-99A3-49DB03BFBBCC}" type="parTrans" cxnId="{D8BBA6E5-2A7A-4D4B-A218-B096AABE921A}">
      <dgm:prSet/>
      <dgm:spPr/>
      <dgm:t>
        <a:bodyPr/>
        <a:lstStyle/>
        <a:p>
          <a:endParaRPr lang="es-ES"/>
        </a:p>
      </dgm:t>
    </dgm:pt>
    <dgm:pt modelId="{4B91A949-F1D9-4B11-B08E-F4342E35148F}" type="sibTrans" cxnId="{D8BBA6E5-2A7A-4D4B-A218-B096AABE921A}">
      <dgm:prSet/>
      <dgm:spPr/>
      <dgm:t>
        <a:bodyPr/>
        <a:lstStyle/>
        <a:p>
          <a:endParaRPr lang="es-ES"/>
        </a:p>
      </dgm:t>
    </dgm:pt>
    <dgm:pt modelId="{39A9DC03-B637-4C79-80B2-98D3A40B3558}" type="pres">
      <dgm:prSet presAssocID="{2B25E774-2DFB-4324-B0DB-5C988BE59D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C7CEF1-F6EC-4D18-9372-56CC712B75E7}" type="pres">
      <dgm:prSet presAssocID="{30A6993A-CA66-4AA9-9BCC-436227CAA56D}" presName="circle1" presStyleLbl="node1" presStyleIdx="0" presStyleCnt="1"/>
      <dgm:spPr/>
    </dgm:pt>
    <dgm:pt modelId="{200D98E8-42AD-4D80-BB78-9ECB70A560C3}" type="pres">
      <dgm:prSet presAssocID="{30A6993A-CA66-4AA9-9BCC-436227CAA56D}" presName="space" presStyleCnt="0"/>
      <dgm:spPr/>
    </dgm:pt>
    <dgm:pt modelId="{923614DA-2514-4868-87DA-1BC260C17160}" type="pres">
      <dgm:prSet presAssocID="{30A6993A-CA66-4AA9-9BCC-436227CAA56D}" presName="rect1" presStyleLbl="alignAcc1" presStyleIdx="0" presStyleCnt="1"/>
      <dgm:spPr/>
      <dgm:t>
        <a:bodyPr/>
        <a:lstStyle/>
        <a:p>
          <a:endParaRPr lang="es-ES"/>
        </a:p>
      </dgm:t>
    </dgm:pt>
    <dgm:pt modelId="{8F6BB20F-C841-4286-871D-326347AEBB20}" type="pres">
      <dgm:prSet presAssocID="{30A6993A-CA66-4AA9-9BCC-436227CAA56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2D75B9-340C-41C8-B347-6543E8738D74}" type="presOf" srcId="{30A6993A-CA66-4AA9-9BCC-436227CAA56D}" destId="{8F6BB20F-C841-4286-871D-326347AEBB20}" srcOrd="1" destOrd="0" presId="urn:microsoft.com/office/officeart/2005/8/layout/target3"/>
    <dgm:cxn modelId="{DDECF82A-27F0-4871-8F35-BBD049D78D71}" type="presOf" srcId="{30A6993A-CA66-4AA9-9BCC-436227CAA56D}" destId="{923614DA-2514-4868-87DA-1BC260C17160}" srcOrd="0" destOrd="0" presId="urn:microsoft.com/office/officeart/2005/8/layout/target3"/>
    <dgm:cxn modelId="{8C8EECAA-1AE4-4189-AEE2-98D04D56776C}" type="presOf" srcId="{2B25E774-2DFB-4324-B0DB-5C988BE59D82}" destId="{39A9DC03-B637-4C79-80B2-98D3A40B3558}" srcOrd="0" destOrd="0" presId="urn:microsoft.com/office/officeart/2005/8/layout/target3"/>
    <dgm:cxn modelId="{D8BBA6E5-2A7A-4D4B-A218-B096AABE921A}" srcId="{2B25E774-2DFB-4324-B0DB-5C988BE59D82}" destId="{30A6993A-CA66-4AA9-9BCC-436227CAA56D}" srcOrd="0" destOrd="0" parTransId="{E70E40BD-8741-4956-99A3-49DB03BFBBCC}" sibTransId="{4B91A949-F1D9-4B11-B08E-F4342E35148F}"/>
    <dgm:cxn modelId="{31BCBAB5-5625-4124-A9B5-A7CD8E412FA5}" type="presParOf" srcId="{39A9DC03-B637-4C79-80B2-98D3A40B3558}" destId="{C7C7CEF1-F6EC-4D18-9372-56CC712B75E7}" srcOrd="0" destOrd="0" presId="urn:microsoft.com/office/officeart/2005/8/layout/target3"/>
    <dgm:cxn modelId="{286265F3-7314-4B41-860E-D9E5C093FC0F}" type="presParOf" srcId="{39A9DC03-B637-4C79-80B2-98D3A40B3558}" destId="{200D98E8-42AD-4D80-BB78-9ECB70A560C3}" srcOrd="1" destOrd="0" presId="urn:microsoft.com/office/officeart/2005/8/layout/target3"/>
    <dgm:cxn modelId="{91AE873D-F878-40AC-B8A1-17549098D290}" type="presParOf" srcId="{39A9DC03-B637-4C79-80B2-98D3A40B3558}" destId="{923614DA-2514-4868-87DA-1BC260C17160}" srcOrd="2" destOrd="0" presId="urn:microsoft.com/office/officeart/2005/8/layout/target3"/>
    <dgm:cxn modelId="{14C55529-32E0-435E-B7FC-0C8BF75F536F}" type="presParOf" srcId="{39A9DC03-B637-4C79-80B2-98D3A40B3558}" destId="{8F6BB20F-C841-4286-871D-326347AEBB20}" srcOrd="3" destOrd="0" presId="urn:microsoft.com/office/officeart/2005/8/layout/targe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25E774-2DFB-4324-B0DB-5C988BE59D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A6993A-CA66-4AA9-9BCC-436227CAA56D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sz="2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4. ILUSTRA TU SERMÓN CON EXPERIENCIAS DE LA VIDA</a:t>
          </a:r>
        </a:p>
        <a:p>
          <a:pPr rtl="0"/>
          <a:r>
            <a:rPr lang="es-E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Muestra que el evangelio funciona, ilustra con la vida real</a:t>
          </a:r>
        </a:p>
      </dgm:t>
    </dgm:pt>
    <dgm:pt modelId="{E70E40BD-8741-4956-99A3-49DB03BFBBCC}" type="parTrans" cxnId="{D8BBA6E5-2A7A-4D4B-A218-B096AABE921A}">
      <dgm:prSet/>
      <dgm:spPr/>
      <dgm:t>
        <a:bodyPr/>
        <a:lstStyle/>
        <a:p>
          <a:endParaRPr lang="es-ES"/>
        </a:p>
      </dgm:t>
    </dgm:pt>
    <dgm:pt modelId="{4B91A949-F1D9-4B11-B08E-F4342E35148F}" type="sibTrans" cxnId="{D8BBA6E5-2A7A-4D4B-A218-B096AABE921A}">
      <dgm:prSet/>
      <dgm:spPr/>
      <dgm:t>
        <a:bodyPr/>
        <a:lstStyle/>
        <a:p>
          <a:endParaRPr lang="es-ES"/>
        </a:p>
      </dgm:t>
    </dgm:pt>
    <dgm:pt modelId="{39A9DC03-B637-4C79-80B2-98D3A40B3558}" type="pres">
      <dgm:prSet presAssocID="{2B25E774-2DFB-4324-B0DB-5C988BE59D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C7CEF1-F6EC-4D18-9372-56CC712B75E7}" type="pres">
      <dgm:prSet presAssocID="{30A6993A-CA66-4AA9-9BCC-436227CAA56D}" presName="circle1" presStyleLbl="node1" presStyleIdx="0" presStyleCnt="1"/>
      <dgm:spPr/>
    </dgm:pt>
    <dgm:pt modelId="{200D98E8-42AD-4D80-BB78-9ECB70A560C3}" type="pres">
      <dgm:prSet presAssocID="{30A6993A-CA66-4AA9-9BCC-436227CAA56D}" presName="space" presStyleCnt="0"/>
      <dgm:spPr/>
    </dgm:pt>
    <dgm:pt modelId="{923614DA-2514-4868-87DA-1BC260C17160}" type="pres">
      <dgm:prSet presAssocID="{30A6993A-CA66-4AA9-9BCC-436227CAA56D}" presName="rect1" presStyleLbl="alignAcc1" presStyleIdx="0" presStyleCnt="1"/>
      <dgm:spPr/>
      <dgm:t>
        <a:bodyPr/>
        <a:lstStyle/>
        <a:p>
          <a:endParaRPr lang="es-ES"/>
        </a:p>
      </dgm:t>
    </dgm:pt>
    <dgm:pt modelId="{8F6BB20F-C841-4286-871D-326347AEBB20}" type="pres">
      <dgm:prSet presAssocID="{30A6993A-CA66-4AA9-9BCC-436227CAA56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DEA391-1AAC-47B6-B59C-9A7EE9663DB4}" type="presOf" srcId="{30A6993A-CA66-4AA9-9BCC-436227CAA56D}" destId="{923614DA-2514-4868-87DA-1BC260C17160}" srcOrd="0" destOrd="0" presId="urn:microsoft.com/office/officeart/2005/8/layout/target3"/>
    <dgm:cxn modelId="{D8BBA6E5-2A7A-4D4B-A218-B096AABE921A}" srcId="{2B25E774-2DFB-4324-B0DB-5C988BE59D82}" destId="{30A6993A-CA66-4AA9-9BCC-436227CAA56D}" srcOrd="0" destOrd="0" parTransId="{E70E40BD-8741-4956-99A3-49DB03BFBBCC}" sibTransId="{4B91A949-F1D9-4B11-B08E-F4342E35148F}"/>
    <dgm:cxn modelId="{DE39EC28-B487-4CFB-BF6C-25D1A04FE0A5}" type="presOf" srcId="{30A6993A-CA66-4AA9-9BCC-436227CAA56D}" destId="{8F6BB20F-C841-4286-871D-326347AEBB20}" srcOrd="1" destOrd="0" presId="urn:microsoft.com/office/officeart/2005/8/layout/target3"/>
    <dgm:cxn modelId="{3A5868EE-8D3A-4431-83FF-EC8618173549}" type="presOf" srcId="{2B25E774-2DFB-4324-B0DB-5C988BE59D82}" destId="{39A9DC03-B637-4C79-80B2-98D3A40B3558}" srcOrd="0" destOrd="0" presId="urn:microsoft.com/office/officeart/2005/8/layout/target3"/>
    <dgm:cxn modelId="{BB1198CA-E3AF-4EC7-8D1E-41E437D8BFE3}" type="presParOf" srcId="{39A9DC03-B637-4C79-80B2-98D3A40B3558}" destId="{C7C7CEF1-F6EC-4D18-9372-56CC712B75E7}" srcOrd="0" destOrd="0" presId="urn:microsoft.com/office/officeart/2005/8/layout/target3"/>
    <dgm:cxn modelId="{BF3D5D9D-BE31-41BF-9BCE-04E5CC436E3C}" type="presParOf" srcId="{39A9DC03-B637-4C79-80B2-98D3A40B3558}" destId="{200D98E8-42AD-4D80-BB78-9ECB70A560C3}" srcOrd="1" destOrd="0" presId="urn:microsoft.com/office/officeart/2005/8/layout/target3"/>
    <dgm:cxn modelId="{B4A19723-7F33-4645-B282-3FB9416AE85B}" type="presParOf" srcId="{39A9DC03-B637-4C79-80B2-98D3A40B3558}" destId="{923614DA-2514-4868-87DA-1BC260C17160}" srcOrd="2" destOrd="0" presId="urn:microsoft.com/office/officeart/2005/8/layout/target3"/>
    <dgm:cxn modelId="{B8EB899D-3CBB-4DF6-99B7-05A679B97BAF}" type="presParOf" srcId="{39A9DC03-B637-4C79-80B2-98D3A40B3558}" destId="{8F6BB20F-C841-4286-871D-326347AEBB20}" srcOrd="3" destOrd="0" presId="urn:microsoft.com/office/officeart/2005/8/layout/targe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25E774-2DFB-4324-B0DB-5C988BE59D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A6993A-CA66-4AA9-9BCC-436227CAA56D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sz="2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5. COMPROMETE A LAS PERSONAS CON EL MENSAJE</a:t>
          </a:r>
        </a:p>
        <a:p>
          <a:pPr rtl="0"/>
          <a:r>
            <a:rPr lang="es-E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Haz un llamado, el objetivo es persuadir</a:t>
          </a:r>
        </a:p>
      </dgm:t>
    </dgm:pt>
    <dgm:pt modelId="{E70E40BD-8741-4956-99A3-49DB03BFBBCC}" type="parTrans" cxnId="{D8BBA6E5-2A7A-4D4B-A218-B096AABE921A}">
      <dgm:prSet/>
      <dgm:spPr/>
      <dgm:t>
        <a:bodyPr/>
        <a:lstStyle/>
        <a:p>
          <a:endParaRPr lang="es-ES"/>
        </a:p>
      </dgm:t>
    </dgm:pt>
    <dgm:pt modelId="{4B91A949-F1D9-4B11-B08E-F4342E35148F}" type="sibTrans" cxnId="{D8BBA6E5-2A7A-4D4B-A218-B096AABE921A}">
      <dgm:prSet/>
      <dgm:spPr/>
      <dgm:t>
        <a:bodyPr/>
        <a:lstStyle/>
        <a:p>
          <a:endParaRPr lang="es-ES"/>
        </a:p>
      </dgm:t>
    </dgm:pt>
    <dgm:pt modelId="{39A9DC03-B637-4C79-80B2-98D3A40B3558}" type="pres">
      <dgm:prSet presAssocID="{2B25E774-2DFB-4324-B0DB-5C988BE59D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C7CEF1-F6EC-4D18-9372-56CC712B75E7}" type="pres">
      <dgm:prSet presAssocID="{30A6993A-CA66-4AA9-9BCC-436227CAA56D}" presName="circle1" presStyleLbl="node1" presStyleIdx="0" presStyleCnt="1"/>
      <dgm:spPr/>
    </dgm:pt>
    <dgm:pt modelId="{200D98E8-42AD-4D80-BB78-9ECB70A560C3}" type="pres">
      <dgm:prSet presAssocID="{30A6993A-CA66-4AA9-9BCC-436227CAA56D}" presName="space" presStyleCnt="0"/>
      <dgm:spPr/>
    </dgm:pt>
    <dgm:pt modelId="{923614DA-2514-4868-87DA-1BC260C17160}" type="pres">
      <dgm:prSet presAssocID="{30A6993A-CA66-4AA9-9BCC-436227CAA56D}" presName="rect1" presStyleLbl="alignAcc1" presStyleIdx="0" presStyleCnt="1"/>
      <dgm:spPr/>
      <dgm:t>
        <a:bodyPr/>
        <a:lstStyle/>
        <a:p>
          <a:endParaRPr lang="es-ES"/>
        </a:p>
      </dgm:t>
    </dgm:pt>
    <dgm:pt modelId="{8F6BB20F-C841-4286-871D-326347AEBB20}" type="pres">
      <dgm:prSet presAssocID="{30A6993A-CA66-4AA9-9BCC-436227CAA56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57D8C90-A4EB-4FDE-BA5A-122708ED2CCB}" type="presOf" srcId="{30A6993A-CA66-4AA9-9BCC-436227CAA56D}" destId="{8F6BB20F-C841-4286-871D-326347AEBB20}" srcOrd="1" destOrd="0" presId="urn:microsoft.com/office/officeart/2005/8/layout/target3"/>
    <dgm:cxn modelId="{14CF91E2-EA43-418F-AA1F-1E23BE5F333C}" type="presOf" srcId="{30A6993A-CA66-4AA9-9BCC-436227CAA56D}" destId="{923614DA-2514-4868-87DA-1BC260C17160}" srcOrd="0" destOrd="0" presId="urn:microsoft.com/office/officeart/2005/8/layout/target3"/>
    <dgm:cxn modelId="{D8BBA6E5-2A7A-4D4B-A218-B096AABE921A}" srcId="{2B25E774-2DFB-4324-B0DB-5C988BE59D82}" destId="{30A6993A-CA66-4AA9-9BCC-436227CAA56D}" srcOrd="0" destOrd="0" parTransId="{E70E40BD-8741-4956-99A3-49DB03BFBBCC}" sibTransId="{4B91A949-F1D9-4B11-B08E-F4342E35148F}"/>
    <dgm:cxn modelId="{C4A0C50C-EEC3-4400-BEC4-6147B6180425}" type="presOf" srcId="{2B25E774-2DFB-4324-B0DB-5C988BE59D82}" destId="{39A9DC03-B637-4C79-80B2-98D3A40B3558}" srcOrd="0" destOrd="0" presId="urn:microsoft.com/office/officeart/2005/8/layout/target3"/>
    <dgm:cxn modelId="{DD67B28F-830A-4B44-8C3E-E44FC98BAF3E}" type="presParOf" srcId="{39A9DC03-B637-4C79-80B2-98D3A40B3558}" destId="{C7C7CEF1-F6EC-4D18-9372-56CC712B75E7}" srcOrd="0" destOrd="0" presId="urn:microsoft.com/office/officeart/2005/8/layout/target3"/>
    <dgm:cxn modelId="{3B40C6B1-08E4-41D9-87CD-B95493E93787}" type="presParOf" srcId="{39A9DC03-B637-4C79-80B2-98D3A40B3558}" destId="{200D98E8-42AD-4D80-BB78-9ECB70A560C3}" srcOrd="1" destOrd="0" presId="urn:microsoft.com/office/officeart/2005/8/layout/target3"/>
    <dgm:cxn modelId="{D1D6E01B-D506-4607-9E59-547946478440}" type="presParOf" srcId="{39A9DC03-B637-4C79-80B2-98D3A40B3558}" destId="{923614DA-2514-4868-87DA-1BC260C17160}" srcOrd="2" destOrd="0" presId="urn:microsoft.com/office/officeart/2005/8/layout/target3"/>
    <dgm:cxn modelId="{4BE9C505-0C48-4F7C-A303-7B5EFA1E1484}" type="presParOf" srcId="{39A9DC03-B637-4C79-80B2-98D3A40B3558}" destId="{8F6BB20F-C841-4286-871D-326347AEBB20}" srcOrd="3" destOrd="0" presId="urn:microsoft.com/office/officeart/2005/8/layout/targe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25E774-2DFB-4324-B0DB-5C988BE59D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A6993A-CA66-4AA9-9BCC-436227CAA56D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sz="3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6.  LEE MUCHO </a:t>
          </a:r>
        </a:p>
        <a:p>
          <a:pPr rtl="0"/>
          <a:r>
            <a:rPr lang="es-E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Hay que ser hábil para aprovechar lo que ya se ha creado </a:t>
          </a:r>
        </a:p>
      </dgm:t>
    </dgm:pt>
    <dgm:pt modelId="{E70E40BD-8741-4956-99A3-49DB03BFBBCC}" type="parTrans" cxnId="{D8BBA6E5-2A7A-4D4B-A218-B096AABE921A}">
      <dgm:prSet/>
      <dgm:spPr/>
      <dgm:t>
        <a:bodyPr/>
        <a:lstStyle/>
        <a:p>
          <a:endParaRPr lang="es-ES"/>
        </a:p>
      </dgm:t>
    </dgm:pt>
    <dgm:pt modelId="{4B91A949-F1D9-4B11-B08E-F4342E35148F}" type="sibTrans" cxnId="{D8BBA6E5-2A7A-4D4B-A218-B096AABE921A}">
      <dgm:prSet/>
      <dgm:spPr/>
      <dgm:t>
        <a:bodyPr/>
        <a:lstStyle/>
        <a:p>
          <a:endParaRPr lang="es-ES"/>
        </a:p>
      </dgm:t>
    </dgm:pt>
    <dgm:pt modelId="{39A9DC03-B637-4C79-80B2-98D3A40B3558}" type="pres">
      <dgm:prSet presAssocID="{2B25E774-2DFB-4324-B0DB-5C988BE59D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C7CEF1-F6EC-4D18-9372-56CC712B75E7}" type="pres">
      <dgm:prSet presAssocID="{30A6993A-CA66-4AA9-9BCC-436227CAA56D}" presName="circle1" presStyleLbl="node1" presStyleIdx="0" presStyleCnt="1"/>
      <dgm:spPr/>
    </dgm:pt>
    <dgm:pt modelId="{200D98E8-42AD-4D80-BB78-9ECB70A560C3}" type="pres">
      <dgm:prSet presAssocID="{30A6993A-CA66-4AA9-9BCC-436227CAA56D}" presName="space" presStyleCnt="0"/>
      <dgm:spPr/>
    </dgm:pt>
    <dgm:pt modelId="{923614DA-2514-4868-87DA-1BC260C17160}" type="pres">
      <dgm:prSet presAssocID="{30A6993A-CA66-4AA9-9BCC-436227CAA56D}" presName="rect1" presStyleLbl="alignAcc1" presStyleIdx="0" presStyleCnt="1"/>
      <dgm:spPr/>
      <dgm:t>
        <a:bodyPr/>
        <a:lstStyle/>
        <a:p>
          <a:endParaRPr lang="es-ES"/>
        </a:p>
      </dgm:t>
    </dgm:pt>
    <dgm:pt modelId="{8F6BB20F-C841-4286-871D-326347AEBB20}" type="pres">
      <dgm:prSet presAssocID="{30A6993A-CA66-4AA9-9BCC-436227CAA56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4FE09B-9F47-4784-83DE-EDE35C5C99FC}" type="presOf" srcId="{30A6993A-CA66-4AA9-9BCC-436227CAA56D}" destId="{8F6BB20F-C841-4286-871D-326347AEBB20}" srcOrd="1" destOrd="0" presId="urn:microsoft.com/office/officeart/2005/8/layout/target3"/>
    <dgm:cxn modelId="{8F30F866-EB58-4DC5-8D4A-0254D81C291F}" type="presOf" srcId="{30A6993A-CA66-4AA9-9BCC-436227CAA56D}" destId="{923614DA-2514-4868-87DA-1BC260C17160}" srcOrd="0" destOrd="0" presId="urn:microsoft.com/office/officeart/2005/8/layout/target3"/>
    <dgm:cxn modelId="{9E44C3FE-BE96-4C2E-92A0-920291C9DAC6}" type="presOf" srcId="{2B25E774-2DFB-4324-B0DB-5C988BE59D82}" destId="{39A9DC03-B637-4C79-80B2-98D3A40B3558}" srcOrd="0" destOrd="0" presId="urn:microsoft.com/office/officeart/2005/8/layout/target3"/>
    <dgm:cxn modelId="{D8BBA6E5-2A7A-4D4B-A218-B096AABE921A}" srcId="{2B25E774-2DFB-4324-B0DB-5C988BE59D82}" destId="{30A6993A-CA66-4AA9-9BCC-436227CAA56D}" srcOrd="0" destOrd="0" parTransId="{E70E40BD-8741-4956-99A3-49DB03BFBBCC}" sibTransId="{4B91A949-F1D9-4B11-B08E-F4342E35148F}"/>
    <dgm:cxn modelId="{25A35E51-064A-4C4E-B3FC-7CCE8A765820}" type="presParOf" srcId="{39A9DC03-B637-4C79-80B2-98D3A40B3558}" destId="{C7C7CEF1-F6EC-4D18-9372-56CC712B75E7}" srcOrd="0" destOrd="0" presId="urn:microsoft.com/office/officeart/2005/8/layout/target3"/>
    <dgm:cxn modelId="{7E45F41F-086F-4BF0-816D-2C6EC273C86F}" type="presParOf" srcId="{39A9DC03-B637-4C79-80B2-98D3A40B3558}" destId="{200D98E8-42AD-4D80-BB78-9ECB70A560C3}" srcOrd="1" destOrd="0" presId="urn:microsoft.com/office/officeart/2005/8/layout/target3"/>
    <dgm:cxn modelId="{A0B44302-63A6-4470-9371-EAFFD214ADC7}" type="presParOf" srcId="{39A9DC03-B637-4C79-80B2-98D3A40B3558}" destId="{923614DA-2514-4868-87DA-1BC260C17160}" srcOrd="2" destOrd="0" presId="urn:microsoft.com/office/officeart/2005/8/layout/target3"/>
    <dgm:cxn modelId="{CA4BDECD-6053-4DA3-9E81-10D4CAB13D5B}" type="presParOf" srcId="{39A9DC03-B637-4C79-80B2-98D3A40B3558}" destId="{8F6BB20F-C841-4286-871D-326347AEBB20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016D-E9FE-41F1-A724-BAB60F93EA8B}" type="datetimeFigureOut">
              <a:rPr lang="es-ES" smtClean="0"/>
              <a:pPr/>
              <a:t>03/04/2008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30D4-C52F-44BE-9B17-179EC9BF888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016D-E9FE-41F1-A724-BAB60F93EA8B}" type="datetimeFigureOut">
              <a:rPr lang="es-ES" smtClean="0"/>
              <a:pPr/>
              <a:t>03/04/2008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30D4-C52F-44BE-9B17-179EC9BF88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016D-E9FE-41F1-A724-BAB60F93EA8B}" type="datetimeFigureOut">
              <a:rPr lang="es-ES" smtClean="0"/>
              <a:pPr/>
              <a:t>03/04/2008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30D4-C52F-44BE-9B17-179EC9BF88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016D-E9FE-41F1-A724-BAB60F93EA8B}" type="datetimeFigureOut">
              <a:rPr lang="es-ES" smtClean="0"/>
              <a:pPr/>
              <a:t>03/04/2008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30D4-C52F-44BE-9B17-179EC9BF88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016D-E9FE-41F1-A724-BAB60F93EA8B}" type="datetimeFigureOut">
              <a:rPr lang="es-ES" smtClean="0"/>
              <a:pPr/>
              <a:t>03/04/2008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30D4-C52F-44BE-9B17-179EC9BF888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016D-E9FE-41F1-A724-BAB60F93EA8B}" type="datetimeFigureOut">
              <a:rPr lang="es-ES" smtClean="0"/>
              <a:pPr/>
              <a:t>03/04/2008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30D4-C52F-44BE-9B17-179EC9BF88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016D-E9FE-41F1-A724-BAB60F93EA8B}" type="datetimeFigureOut">
              <a:rPr lang="es-ES" smtClean="0"/>
              <a:pPr/>
              <a:t>03/04/2008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30D4-C52F-44BE-9B17-179EC9BF88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016D-E9FE-41F1-A724-BAB60F93EA8B}" type="datetimeFigureOut">
              <a:rPr lang="es-ES" smtClean="0"/>
              <a:pPr/>
              <a:t>03/04/2008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30D4-C52F-44BE-9B17-179EC9BF88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016D-E9FE-41F1-A724-BAB60F93EA8B}" type="datetimeFigureOut">
              <a:rPr lang="es-ES" smtClean="0"/>
              <a:pPr/>
              <a:t>03/04/2008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30D4-C52F-44BE-9B17-179EC9BF888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016D-E9FE-41F1-A724-BAB60F93EA8B}" type="datetimeFigureOut">
              <a:rPr lang="es-ES" smtClean="0"/>
              <a:pPr/>
              <a:t>03/04/2008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30D4-C52F-44BE-9B17-179EC9BF88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016D-E9FE-41F1-A724-BAB60F93EA8B}" type="datetimeFigureOut">
              <a:rPr lang="es-ES" smtClean="0"/>
              <a:pPr/>
              <a:t>03/04/2008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430D4-C52F-44BE-9B17-179EC9BF888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CD016D-E9FE-41F1-A724-BAB60F93EA8B}" type="datetimeFigureOut">
              <a:rPr lang="es-ES" smtClean="0"/>
              <a:pPr/>
              <a:t>03/04/2008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E6430D4-C52F-44BE-9B17-179EC9BF888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11" name="10 Diagrama"/>
          <p:cNvGraphicFramePr/>
          <p:nvPr/>
        </p:nvGraphicFramePr>
        <p:xfrm>
          <a:off x="142844" y="571480"/>
          <a:ext cx="8786842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2057400"/>
            <a:ext cx="4714908" cy="3300426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S" sz="3600" dirty="0" smtClean="0"/>
              <a:t>Puedes tener un bosquejo, pero tienes que lograr liberarte de la esclavitud del papel </a:t>
            </a:r>
          </a:p>
        </p:txBody>
      </p:sp>
      <p:sp>
        <p:nvSpPr>
          <p:cNvPr id="8203" name="Documents"/>
          <p:cNvSpPr>
            <a:spLocks noEditPoints="1" noChangeArrowheads="1"/>
          </p:cNvSpPr>
          <p:nvPr/>
        </p:nvSpPr>
        <p:spPr bwMode="auto">
          <a:xfrm>
            <a:off x="6000760" y="2143116"/>
            <a:ext cx="2247911" cy="340520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500174"/>
            <a:ext cx="7640956" cy="4800600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S" dirty="0" smtClean="0"/>
              <a:t>Usa un lenguaje del pueblo, pero no seas vulgar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9224" name="Picture 8" descr="C:\Documents and Settings\Coritina Segovia\Configuración local\Archivos temporales de Internet\Content.IE5\R87YG3CP\MPj04329050000[1].jpg"/>
          <p:cNvPicPr>
            <a:picLocks noChangeAspect="1" noChangeArrowheads="1"/>
          </p:cNvPicPr>
          <p:nvPr/>
        </p:nvPicPr>
        <p:blipFill>
          <a:blip r:embed="rId6"/>
          <a:srcRect t="52232"/>
          <a:stretch>
            <a:fillRect/>
          </a:stretch>
        </p:blipFill>
        <p:spPr bwMode="auto">
          <a:xfrm>
            <a:off x="2357422" y="2571744"/>
            <a:ext cx="5572164" cy="398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5852" y="2057400"/>
            <a:ext cx="4071966" cy="4800600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 la predicación nunca te jubilas. Siempre tienes que estar dispuesto a predicar.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10242" name="Picture 2" descr="C:\Documents and Settings\Coritina Segovia\Mis documentos\Mis imágenes\predicado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071678"/>
            <a:ext cx="2674937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785926"/>
            <a:ext cx="4071966" cy="4800600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r>
              <a:rPr lang="es-ES" dirty="0" smtClean="0"/>
              <a:t>Dios puede hacer cosas grandes con tus deseos de aprender</a:t>
            </a:r>
          </a:p>
          <a:p>
            <a:r>
              <a:rPr lang="es-ES" dirty="0" smtClean="0"/>
              <a:t>El secreto es buscar a Dios en todas partes</a:t>
            </a:r>
          </a:p>
          <a:p>
            <a:r>
              <a:rPr lang="es-ES" dirty="0" smtClean="0"/>
              <a:t>No te compares con nadie, sólo busca a Dios y permite que Él te utilice </a:t>
            </a:r>
          </a:p>
          <a:p>
            <a:r>
              <a:rPr lang="es-ES" dirty="0" smtClean="0"/>
              <a:t>Esfuérzate, estudia, trabaja, dedícale tiempo. </a:t>
            </a:r>
          </a:p>
        </p:txBody>
      </p:sp>
      <p:pic>
        <p:nvPicPr>
          <p:cNvPr id="11267" name="Picture 3" descr="D:\IMAGENES\SECTION 13\06132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857364"/>
            <a:ext cx="3357586" cy="447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Documents and Settings\Coritina Segovia\Mis documentos\1250 Graficas N.A IMÁGENES\Extras 11\0911144X.jpg"/>
          <p:cNvPicPr>
            <a:picLocks noChangeAspect="1" noChangeArrowheads="1"/>
          </p:cNvPicPr>
          <p:nvPr/>
        </p:nvPicPr>
        <p:blipFill>
          <a:blip r:embed="rId2"/>
          <a:srcRect l="55469" t="10416"/>
          <a:stretch>
            <a:fillRect/>
          </a:stretch>
        </p:blipFill>
        <p:spPr bwMode="auto">
          <a:xfrm>
            <a:off x="4455723" y="0"/>
            <a:ext cx="4688277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mágenes para fondos\IB-011.jpg"/>
          <p:cNvPicPr>
            <a:picLocks noChangeAspect="1" noChangeArrowheads="1"/>
          </p:cNvPicPr>
          <p:nvPr/>
        </p:nvPicPr>
        <p:blipFill>
          <a:blip r:embed="rId2"/>
          <a:srcRect l="11719" t="73243" r="9179"/>
          <a:stretch>
            <a:fillRect/>
          </a:stretch>
        </p:blipFill>
        <p:spPr bwMode="auto">
          <a:xfrm>
            <a:off x="696562" y="3571876"/>
            <a:ext cx="844743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3 Diagrama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500174"/>
            <a:ext cx="7640956" cy="4800600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10000"/>
          </a:bodyPr>
          <a:lstStyle/>
          <a:p>
            <a:r>
              <a:rPr lang="es-ES" dirty="0" smtClean="0"/>
              <a:t>Tu mensaje debe salir de una reflexión personal sobre la Biblia</a:t>
            </a:r>
          </a:p>
          <a:p>
            <a:r>
              <a:rPr lang="es-ES" dirty="0" smtClean="0"/>
              <a:t>La predicación no es decirle a la Iglesia lo que tu deseas</a:t>
            </a:r>
          </a:p>
          <a:p>
            <a:r>
              <a:rPr lang="es-ES" dirty="0" smtClean="0"/>
              <a:t>Efesios 5:25</a:t>
            </a:r>
          </a:p>
          <a:p>
            <a:pPr lvl="1"/>
            <a:r>
              <a:rPr lang="es-ES" sz="2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Este es el sueño de Cristo para su iglesia</a:t>
            </a:r>
          </a:p>
          <a:p>
            <a:pPr lvl="1"/>
            <a:r>
              <a:rPr lang="es-ES" sz="2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Él desea santificarla por medio de su Palabra</a:t>
            </a:r>
          </a:p>
          <a:p>
            <a:pPr lvl="1"/>
            <a:r>
              <a:rPr lang="es-ES" sz="2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Fue por el poder de la Palabra que fueron creados los cielos y la tierra</a:t>
            </a:r>
          </a:p>
          <a:p>
            <a:pPr lvl="1"/>
            <a:r>
              <a:rPr lang="es-ES" sz="2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Dios nos dio a todos la capacidad de exponer su palabra, pero el poder proviene de un estudio profundo de la Biblia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E:\PRAYER-PAIN\J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5818" y="4399363"/>
            <a:ext cx="3278182" cy="245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3 Diagrama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500174"/>
            <a:ext cx="7640956" cy="4800600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r>
              <a:rPr lang="es-ES" dirty="0" smtClean="0"/>
              <a:t>Hay que pensar en la gente que te va a escuchar</a:t>
            </a:r>
          </a:p>
          <a:p>
            <a:r>
              <a:rPr lang="es-ES" dirty="0" smtClean="0"/>
              <a:t>Hay que pensar en los problemas de la gente y cómo tu tema va a levantar el ánimo de la gente que te está escuchando</a:t>
            </a:r>
          </a:p>
          <a:p>
            <a:r>
              <a:rPr lang="es-ES" dirty="0" smtClean="0"/>
              <a:t>Cualquier tema que se predique debe incluir las necesidades de la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personas</a:t>
            </a:r>
          </a:p>
          <a:p>
            <a:r>
              <a:rPr lang="es-ES" dirty="0" smtClean="0"/>
              <a:t>El predicador debe ser un o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bservador para </a:t>
            </a:r>
            <a:r>
              <a:rPr lang="es-ES" dirty="0" smtClean="0"/>
              <a:t>poder luego describir la situ</a:t>
            </a:r>
            <a:r>
              <a:rPr lang="es-ES" dirty="0" smtClean="0">
                <a:solidFill>
                  <a:schemeClr val="bg1"/>
                </a:solidFill>
              </a:rPr>
              <a:t>ación diaria de </a:t>
            </a:r>
            <a:r>
              <a:rPr lang="es-ES" dirty="0" smtClean="0"/>
              <a:t>la hermandad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57200" y="274638"/>
          <a:ext cx="847251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500174"/>
            <a:ext cx="7640956" cy="4800600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S" dirty="0" smtClean="0"/>
              <a:t>Hay que alcanzar al ser humano en sus tres áreas: </a:t>
            </a:r>
            <a:endParaRPr lang="es-ES" dirty="0"/>
          </a:p>
        </p:txBody>
      </p:sp>
      <p:sp>
        <p:nvSpPr>
          <p:cNvPr id="5" name="4 Triángulo isósceles"/>
          <p:cNvSpPr/>
          <p:nvPr/>
        </p:nvSpPr>
        <p:spPr>
          <a:xfrm>
            <a:off x="4929190" y="2714620"/>
            <a:ext cx="3429024" cy="271464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 rot="18023507" flipH="1">
            <a:off x="4838157" y="3620157"/>
            <a:ext cx="157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Cabeza</a:t>
            </a:r>
            <a:endParaRPr lang="es-E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 rot="3585451" flipH="1">
            <a:off x="6979874" y="3763478"/>
            <a:ext cx="157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Cuerpo</a:t>
            </a:r>
            <a:endParaRPr lang="es-E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 flipH="1">
            <a:off x="5786446" y="542926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Corazón 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pic>
        <p:nvPicPr>
          <p:cNvPr id="5127" name="Picture 7" descr="E:\PRAYER-PAIN\Y999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3000372"/>
            <a:ext cx="3333772" cy="250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E:\PRAYER-PAIN\Y99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28" y="4357672"/>
            <a:ext cx="3333772" cy="250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3 Diagrama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500174"/>
            <a:ext cx="7640956" cy="4800600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r>
              <a:rPr lang="es-ES" sz="2800" dirty="0" smtClean="0"/>
              <a:t>Hay que relacionar lo racional con la vida diaria, con lo que diario te sucede y afecta</a:t>
            </a:r>
          </a:p>
          <a:p>
            <a:r>
              <a:rPr lang="es-ES" sz="2800" dirty="0" smtClean="0"/>
              <a:t>Luego de pasar por el corazón, ahora te vas al cuerpo. Haces pasar a la gente, que se ponga de pie, que levanten la mano. </a:t>
            </a:r>
          </a:p>
          <a:p>
            <a:r>
              <a:rPr lang="es-ES" sz="2800" dirty="0" smtClean="0"/>
              <a:t>Es la única manera de ser un predicador completo</a:t>
            </a:r>
          </a:p>
          <a:p>
            <a:r>
              <a:rPr lang="es-ES" sz="2800" dirty="0" smtClean="0"/>
              <a:t>Isaías 61:2</a:t>
            </a:r>
          </a:p>
          <a:p>
            <a:pPr lvl="1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Predicación es atender las necesidades  psicosomáticas de los seres humanos</a:t>
            </a:r>
          </a:p>
          <a:p>
            <a:r>
              <a:rPr lang="es-ES" sz="2800" dirty="0" smtClean="0"/>
              <a:t>Debemos preocuparnos por las per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</a:rPr>
              <a:t>sonas</a:t>
            </a:r>
            <a:r>
              <a:rPr lang="es-ES" sz="2800" dirty="0" smtClean="0"/>
              <a:t> 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</a:rPr>
              <a:t>y sus </a:t>
            </a:r>
            <a:r>
              <a:rPr lang="es-ES" sz="2800" dirty="0" smtClean="0"/>
              <a:t>necesidades</a:t>
            </a:r>
          </a:p>
          <a:p>
            <a:r>
              <a:rPr lang="es-ES" sz="2800" dirty="0" smtClean="0"/>
              <a:t>En cada sermón hay que mencionar 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</a:rPr>
              <a:t>por lo menos unas 8 </a:t>
            </a:r>
            <a:r>
              <a:rPr lang="es-ES" sz="2800" dirty="0" smtClean="0"/>
              <a:t>a  10  necesidades comunes de las p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</a:rPr>
              <a:t>ersonas</a:t>
            </a:r>
            <a:r>
              <a:rPr lang="es-ES" sz="2800" dirty="0" smtClean="0"/>
              <a:t> 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500174"/>
            <a:ext cx="7640956" cy="4800600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S" sz="2800" dirty="0" smtClean="0"/>
              <a:t>Las mejores ilustraciones son las de la vida real. Necesitamos mostrar que el evangelio funciona.</a:t>
            </a:r>
          </a:p>
          <a:p>
            <a:r>
              <a:rPr lang="es-ES" sz="2800" dirty="0" smtClean="0"/>
              <a:t>Debiéramos constantemente buscar ilustraciones de la vida diaria.</a:t>
            </a:r>
            <a:endParaRPr lang="es-ES" dirty="0" smtClean="0"/>
          </a:p>
        </p:txBody>
      </p:sp>
      <p:pic>
        <p:nvPicPr>
          <p:cNvPr id="6148" name="Picture 4" descr="E:\PRAYER-PAIN\V1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3500438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E:\PRAYER-PAIN\V02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3500437"/>
            <a:ext cx="3849686" cy="288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500174"/>
            <a:ext cx="7640956" cy="4800600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S" dirty="0" smtClean="0"/>
              <a:t>Cuando se predica, se lo hace con un propósito. No se predica para decirle a la gente:  “Este es mi deseo y oración…”</a:t>
            </a:r>
          </a:p>
          <a:p>
            <a:r>
              <a:rPr lang="es-ES" dirty="0" smtClean="0"/>
              <a:t>Hay que llevar a las personas a una decisión</a:t>
            </a:r>
          </a:p>
          <a:p>
            <a:r>
              <a:rPr lang="es-ES" dirty="0" smtClean="0"/>
              <a:t>En cada predicación deben responder a un llamado</a:t>
            </a:r>
          </a:p>
        </p:txBody>
      </p:sp>
      <p:pic>
        <p:nvPicPr>
          <p:cNvPr id="6" name="Picture 11" descr="C:\Documents and Settings\Coritina Segovia\Configuración local\Archivos temporales de Internet\Content.IE5\IHQYOU25\MPj04330060000[1].jpg"/>
          <p:cNvPicPr>
            <a:picLocks noChangeAspect="1" noChangeArrowheads="1"/>
          </p:cNvPicPr>
          <p:nvPr/>
        </p:nvPicPr>
        <p:blipFill>
          <a:blip r:embed="rId6" cstate="print"/>
          <a:srcRect t="45083"/>
          <a:stretch>
            <a:fillRect/>
          </a:stretch>
        </p:blipFill>
        <p:spPr bwMode="auto">
          <a:xfrm>
            <a:off x="3786182" y="4809686"/>
            <a:ext cx="5286412" cy="197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500174"/>
            <a:ext cx="7640956" cy="4800600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S" dirty="0" smtClean="0"/>
              <a:t>Todos los hombres nacen iguales, la lectura hace la diferencia</a:t>
            </a:r>
          </a:p>
          <a:p>
            <a:r>
              <a:rPr lang="es-ES" dirty="0" smtClean="0"/>
              <a:t>En USA, el habitante medio separa 10% cantidad de dinero para crecer culturalmente</a:t>
            </a:r>
          </a:p>
          <a:p>
            <a:r>
              <a:rPr lang="es-ES" dirty="0" smtClean="0"/>
              <a:t>Los latinos sólo el 1%</a:t>
            </a:r>
          </a:p>
        </p:txBody>
      </p:sp>
      <p:pic>
        <p:nvPicPr>
          <p:cNvPr id="7174" name="Picture 6" descr="C:\Documents and Settings\Coritina Segovia\Configuración local\Archivos temporales de Internet\Content.IE5\4NPQ12M5\MPj0401762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001618"/>
            <a:ext cx="4286248" cy="2856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380</TotalTime>
  <Words>651</Words>
  <Application>Microsoft Office PowerPoint</Application>
  <PresentationFormat>Presentación en pantalla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Solsticio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U-INTEROCEANICA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SEC-EVANGELISMO</dc:creator>
  <cp:lastModifiedBy>SEC-EVANGELISMO</cp:lastModifiedBy>
  <cp:revision>41</cp:revision>
  <dcterms:created xsi:type="dcterms:W3CDTF">2008-04-02T17:15:34Z</dcterms:created>
  <dcterms:modified xsi:type="dcterms:W3CDTF">2008-04-03T17:58:49Z</dcterms:modified>
</cp:coreProperties>
</file>