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3" r:id="rId10"/>
    <p:sldId id="334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85E"/>
    <a:srgbClr val="010101"/>
    <a:srgbClr val="C5E6EB"/>
    <a:srgbClr val="FFFFFF"/>
    <a:srgbClr val="22263E"/>
    <a:srgbClr val="733729"/>
    <a:srgbClr val="C8C8C8"/>
    <a:srgbClr val="BFB650"/>
    <a:srgbClr val="EDE286"/>
    <a:srgbClr val="C38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03" autoAdjust="0"/>
    <p:restoredTop sz="94660"/>
  </p:normalViewPr>
  <p:slideViewPr>
    <p:cSldViewPr snapToGrid="0">
      <p:cViewPr varScale="1">
        <p:scale>
          <a:sx n="70" d="100"/>
          <a:sy n="70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435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46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8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405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869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299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121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344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096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438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767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5FDA-6BE7-4483-98B1-3B6CCA9663DD}" type="datetimeFigureOut">
              <a:rPr lang="pt-BR" smtClean="0"/>
              <a:t>21/11/2021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81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LFqp9_Y5O0edmg0MuA2p4A?sub_confirmation=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B7F6729-1961-4646-BCAE-3A175245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6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7FE7F32D-CC4F-4033-BCEA-53A0C03BA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57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EC728074-69C0-4D81-8E8A-04AD5120C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54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9DB4EA4-A5A7-444A-BDAC-5B681AD80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343CDF68-612B-45BA-95A8-353D72B47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2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D71C396-1402-4A96-B056-FB2E0C5AB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0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4357D786-FB14-4E7E-ABD2-DD74CA3F5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1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6B05C15D-F661-4D7E-9824-BE58CA608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7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7A43BE18-907A-4D28-8A1B-7C1C892FD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8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0CC814C-88C1-4DF9-9CCE-7FEB087C8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5246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Rodríguez</dc:creator>
  <cp:lastModifiedBy>RODRIGUEZ MENA JOSE ROBERTO</cp:lastModifiedBy>
  <cp:revision>355</cp:revision>
  <dcterms:created xsi:type="dcterms:W3CDTF">2021-02-12T22:01:50Z</dcterms:created>
  <dcterms:modified xsi:type="dcterms:W3CDTF">2021-11-21T19:09:36Z</dcterms:modified>
</cp:coreProperties>
</file>