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  <p:sldId id="324" r:id="rId3"/>
    <p:sldId id="325" r:id="rId4"/>
    <p:sldId id="326" r:id="rId5"/>
    <p:sldId id="327" r:id="rId6"/>
    <p:sldId id="328" r:id="rId7"/>
    <p:sldId id="329" r:id="rId8"/>
    <p:sldId id="330" r:id="rId9"/>
    <p:sldId id="333" r:id="rId10"/>
    <p:sldId id="334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85E"/>
    <a:srgbClr val="010101"/>
    <a:srgbClr val="C5E6EB"/>
    <a:srgbClr val="FFFFFF"/>
    <a:srgbClr val="22263E"/>
    <a:srgbClr val="733729"/>
    <a:srgbClr val="C8C8C8"/>
    <a:srgbClr val="BFB650"/>
    <a:srgbClr val="EDE286"/>
    <a:srgbClr val="C38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03" autoAdjust="0"/>
    <p:restoredTop sz="94660"/>
  </p:normalViewPr>
  <p:slideViewPr>
    <p:cSldViewPr snapToGrid="0">
      <p:cViewPr varScale="1">
        <p:scale>
          <a:sx n="72" d="100"/>
          <a:sy n="72" d="100"/>
        </p:scale>
        <p:origin x="7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07/11/2021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34358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07/11/2021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58464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07/11/2021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38884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07/11/2021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64051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07/11/2021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08691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07/11/2021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22996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07/11/2021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41218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07/11/2021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93448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07/11/2021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10968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07/11/2021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64387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07/11/2021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67670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75FDA-6BE7-4483-98B1-3B6CCA9663DD}" type="datetimeFigureOut">
              <a:rPr lang="pt-BR" smtClean="0"/>
              <a:t>07/11/2021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181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channel/UCLFqp9_Y5O0edmg0MuA2p4A?sub_confirmation=1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800B4BA9-2DCD-4653-B17E-271B69DB7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65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hlinkClick r:id="rId2"/>
            <a:extLst>
              <a:ext uri="{FF2B5EF4-FFF2-40B4-BE49-F238E27FC236}">
                <a16:creationId xmlns:a16="http://schemas.microsoft.com/office/drawing/2014/main" id="{C769A6AD-7FD3-42B2-B1F6-38B1D5788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505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6866CC22-8FF8-482A-86F5-F09E22D46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545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E66E0E07-3092-43A5-B93E-15995CB5E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534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C3B990EE-D685-44FB-80F1-927391F4B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629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DB742AAB-0D20-4F30-8E07-53DF9A333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607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B8DE35BD-8898-4ED9-BB9A-BE4727E15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314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9487842E-13A9-409F-8A0E-5F892C5AB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770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2CB14D37-67E4-4274-B0E3-1AA090CDD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780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C91B347F-86B4-4E08-8AC1-C96A69416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093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5248</TotalTime>
  <Words>0</Words>
  <Application>Microsoft Office PowerPoint</Application>
  <PresentationFormat>Panorámica</PresentationFormat>
  <Paragraphs>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do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Roberto Rodríguez</dc:creator>
  <cp:lastModifiedBy>RODRIGUEZ MENA JOSE ROBERTO</cp:lastModifiedBy>
  <cp:revision>355</cp:revision>
  <dcterms:created xsi:type="dcterms:W3CDTF">2021-02-12T22:01:50Z</dcterms:created>
  <dcterms:modified xsi:type="dcterms:W3CDTF">2021-11-07T17:02:56Z</dcterms:modified>
</cp:coreProperties>
</file>