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B135639-852F-5235-B915-FD0D8E52F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EEA1B88-60BD-CF83-6ADF-E1A91BCE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593B879-657F-C8CD-ED2B-6B894D0B4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8946816-0A4B-EE01-9D1D-7B8C4E5AF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0770108-48FC-1391-E3AF-F73AABCD2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3FC3DE6-5B59-860A-1DA4-3CC8EEF0A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EB67450-07D6-0A32-2CAF-7E2F2E124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D67531B8-4786-DA94-0D84-87890FD6A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674C9542-D4D6-A3E0-A839-47867ED3B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5248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356</cp:revision>
  <dcterms:created xsi:type="dcterms:W3CDTF">2021-02-12T22:01:50Z</dcterms:created>
  <dcterms:modified xsi:type="dcterms:W3CDTF">2023-04-28T06:43:17Z</dcterms:modified>
</cp:coreProperties>
</file>