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24/10/2021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3FAC9D6-57F6-4E8D-BBC6-EDA41D337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B842BF0A-13D3-440E-A4EF-52675B92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95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5533731-F2CA-4386-B0FF-765099A5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3A5BA2B-2816-432A-B040-545CEB2D8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618C0B5-2660-4649-9657-FD758FFAF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59AFA15-5D0D-4E57-B93F-426BCABF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6895F09-0616-4383-9573-0B81DC766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69C4BC6-BE66-409B-9C67-3E3CB6E2E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CF25C63-7409-416F-B9C9-745485920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B3A2BC8-1638-4964-8168-6C032276B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5269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2021-10-25T00:44:57Z</dcterms:modified>
</cp:coreProperties>
</file>