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26/04/2023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1C74944-471F-0B3C-161D-43B7FD5BA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A306FDB-500E-1CA5-28BA-9B846791E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7AB3009-B391-E690-855A-6D54B53F7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A3F2383-99B4-8965-7474-7A0E1A91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1D60CC7-744B-BD16-997F-B01A85FE6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0E6DC51-3A54-B79C-E6A7-A22DDE2EA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4F1B33F-0922-4462-575A-F1A86A90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10AF39-E559-5032-1512-8D9CB39DD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B374BA11-8197-4F57-11B7-F7304B6BE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356</cp:revision>
  <dcterms:created xsi:type="dcterms:W3CDTF">2021-02-12T22:01:50Z</dcterms:created>
  <dcterms:modified xsi:type="dcterms:W3CDTF">2023-04-27T05:56:44Z</dcterms:modified>
</cp:coreProperties>
</file>