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05/12/2021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510313A-73C2-4CD1-8102-50E2E68A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DC5A8AFC-8812-418E-A478-FCE1A54FB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2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1FB0944-E98A-4606-9161-D7C5EFBB0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3E35A57-009C-4D46-B7B2-5ACC5D8E5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C94A13A-4F16-4CB7-A8E9-C3ED58FF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55B9CE8-CD17-4539-B17A-CC288C1E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EC14A81-1FAF-4F72-8E39-D6ECED60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727D214-674F-4392-B7EB-5B2A88A38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13CEE2D-7E85-41A6-9D88-A56FFA83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407F4EA-80FA-4FE3-8BAC-75E30012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2021-12-05T22:00:52Z</dcterms:modified>
</cp:coreProperties>
</file>