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3" r:id="rId10"/>
    <p:sldId id="334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85E"/>
    <a:srgbClr val="010101"/>
    <a:srgbClr val="C5E6EB"/>
    <a:srgbClr val="FFFFFF"/>
    <a:srgbClr val="22263E"/>
    <a:srgbClr val="733729"/>
    <a:srgbClr val="C8C8C8"/>
    <a:srgbClr val="BFB650"/>
    <a:srgbClr val="EDE286"/>
    <a:srgbClr val="C38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03" autoAdjust="0"/>
    <p:restoredTop sz="94660"/>
  </p:normalViewPr>
  <p:slideViewPr>
    <p:cSldViewPr snapToGrid="0">
      <p:cViewPr varScale="1">
        <p:scale>
          <a:sx n="70" d="100"/>
          <a:sy n="70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435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46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8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405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869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299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121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344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096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438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767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5FDA-6BE7-4483-98B1-3B6CCA9663DD}" type="datetimeFigureOut">
              <a:rPr lang="pt-BR" smtClean="0"/>
              <a:t>28/11/2021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81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LFqp9_Y5O0edmg0MuA2p4A?sub_confirmation=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3CF268A-F083-4798-A307-813A97441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6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12BA1BCC-126C-4652-B31A-A280AAE9D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5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EC148B85-10C7-4422-B3AF-9CC70D57D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54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101C156-61EB-43C2-8206-D5E371A6F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BB7A47F-0387-4518-BCCB-5A77DF5EA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2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06DEBDF-F96D-432A-AD69-75BFBD64E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0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DC289C3-7698-47A8-97C2-96B792C8C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1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451A74A7-2972-4203-A0F6-C363D4252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7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66CC007F-504F-4376-A781-56E42EDC3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8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21F8B98-4991-4605-8C68-A30EB0637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5256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Rodríguez</dc:creator>
  <cp:lastModifiedBy>RODRIGUEZ MENA JOSE ROBERTO</cp:lastModifiedBy>
  <cp:revision>355</cp:revision>
  <dcterms:created xsi:type="dcterms:W3CDTF">2021-02-12T22:01:50Z</dcterms:created>
  <dcterms:modified xsi:type="dcterms:W3CDTF">2021-11-28T19:27:53Z</dcterms:modified>
</cp:coreProperties>
</file>