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136F0D-988A-9B36-06B0-10EB361E6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683EAE9F-C7AD-A26F-E5D8-0098FDE5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CA2EC2F-D2FF-39EC-26F9-4FDBCAD5C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6643A11-7F66-E3A0-9A87-83027EC8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F348E20-43AA-0D4C-4119-36024DF91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EAAF885-219E-DD3B-893B-31B1CC6DB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1D70B5E-5A33-814D-1A7B-05E59E787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5A30D4BF-EBA7-2739-AC7F-19732573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letras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89D4A21E-93C4-C57B-D6DE-535D4ED3B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5252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2023-05-28T21:44:08Z</dcterms:modified>
</cp:coreProperties>
</file>