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24/11/2024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807715C-F750-B228-F5B3-1A9138C0D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E743E843-41BF-4107-FCD1-A2804B17E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B6288DD-5129-7E92-39F1-27CA4E3F0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1862E1B-DD34-B68C-F42E-266F82C8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079F501A-DF67-4415-2032-B04EFFAFF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8CF64D8-D59D-C171-1F7A-65CACCFF6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00AF2A1-0398-05FA-BF34-46035B886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4943796E-0787-E00A-93C5-7028FC2D1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5249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2024-11-25T05:13:10Z</dcterms:modified>
</cp:coreProperties>
</file>