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FFC395A-43F8-2E04-052A-0DBE6514C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6380F900-B6BB-BE92-1995-75665E9A0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EE59C1C-2EE0-59CD-2242-1A7800F0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EEB2720-9EC1-1CC1-C23F-DA95A79D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5A24824-3762-E7E5-0621-4AA4E94A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9899BF8-344D-641F-2E91-6086F982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BDE1A2F-4D1B-1F27-5D14-2F5B5EC9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98F75E4-20A1-C0DC-AF9F-62002253D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2024-11-18T05:13:13Z</dcterms:modified>
</cp:coreProperties>
</file>