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09/11/2024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26CE22A-45C9-602A-A0B7-51349B4B0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2A0C39F2-2A2B-EF54-5520-48D972965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0CF28B2-BCBE-3ACD-7A73-A19D7902F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C5D0480D-9A7D-DF00-C3E9-9818690C7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999852A8-13E8-B676-67EA-051ACA747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E6C24CA6-C8DA-487F-8AF4-40DA45BC9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EC1165B-0B18-2B69-A242-8268142F6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620298CC-EA9E-399F-5A33-18A90F2B6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  RODRIGUEZ MENA</cp:lastModifiedBy>
  <cp:revision>355</cp:revision>
  <dcterms:created xsi:type="dcterms:W3CDTF">2021-02-12T22:01:50Z</dcterms:created>
  <dcterms:modified xsi:type="dcterms:W3CDTF">2024-11-10T05:17:43Z</dcterms:modified>
</cp:coreProperties>
</file>