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3B55EBE-EA09-473F-C24C-A752EDE6A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06395F2-E6BA-0D73-5AD6-88630B8D2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048053CC-67F5-BC6A-06E7-0793F3D35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E26FD7A6-70F5-453D-ED25-88D4462E4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3C40DACE-EBA5-AFA2-23E1-659B527BE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62EFB2D-6301-2406-95DB-F7A24C0C1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EE0C04A0-285A-C59F-B22E-F463B0882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78DA668A-5D9D-29BC-8DBC-F27B9D8B3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2024-10-26T18:13:19Z</dcterms:modified>
</cp:coreProperties>
</file>