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BFF5510-8BB0-932E-ABE4-229D9F679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D0017E1-4622-7414-B58D-DC1B5E2EF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3AA2937-6B9C-EA38-5358-FEC7ACF84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E3F60C4-EE60-3A2D-395A-CB7C3C2E1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E84971AB-7812-92D9-CFE5-791AD975F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E0966874-B278-8521-76C3-12436C507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4599716E-69DC-34BD-A4D7-ADDD45A8B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C95C3BEC-9E8B-3B9E-5AE5-923240D29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2024-10-25T01:02:08Z</dcterms:modified>
</cp:coreProperties>
</file>