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C0A55DF-ED0C-FF04-FD7D-ABB274B5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3BC2923-A0C3-69E5-6AA9-72CEDE1AC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295C945-DE99-52B0-DD5F-B4AF78639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2C24A2E-1900-5FB3-95AF-91FE38C0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3CA5A3F-F93B-7CE0-0697-8E7C81FA5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A35F0D2-B69A-6C78-7AAB-158EC5CF5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EF41118-D1AB-D504-5708-F43363E7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736E5F4-AA35-BB87-7D77-3E1F88D87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F5C398C-F2C7-306C-3125-AD3FFEC86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F6507083-D12D-9ADC-EA03-4AAE0F3A4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2024-10-13T21:42:10Z</dcterms:modified>
</cp:coreProperties>
</file>