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3EA883B-B6B1-7B7C-703F-DE3BE1F0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9FB9ACC4-9457-BBF7-5602-86E16E1B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D4632D7-233C-A8B0-14CF-3F227D7F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E6C66951-DB02-6553-D940-468C8C581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8B86F71-AB8D-F733-7F52-7D6DAB83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885D48C-748B-F7E2-2580-D8DB8CA4B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184303A-4473-FB12-67EE-03E01E78E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6BB483BD-CC49-998A-0B19-9E77077B1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2024-10-05T21:58:34Z</dcterms:modified>
</cp:coreProperties>
</file>