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EC813434-E57B-55DF-64E7-7756F2108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23EC1DEC-A8F5-5524-4608-0F8C3A761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BA75AB6-5C79-6FA9-863B-B2C4B0FAE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726BF86E-D452-B76D-CA7B-2EF7AD300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559FF394-0FAD-4839-49C5-75B161745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CA7AC3E-0CB8-D0AC-84DF-BBCC6E0C8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F0DD2AD5-24F6-10A7-141E-54FBD3534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343B84D6-F8DA-963F-E88D-0C5E23B8D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2024-12-02T03:03:59Z</dcterms:modified>
</cp:coreProperties>
</file>