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D9D87C-D698-26E9-669D-C33C24FBE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75B10F0-D8F5-6129-6372-27DCAD0C8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4D9440E-F4C2-1673-FE90-D41E0840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1027E09-EDA3-22D1-D9D6-04BBA5C26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29F8EDD-A996-217D-34FB-6FE103C2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BF6307B-528A-F086-0C74-60A4D7ED3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B855668-8F04-8CAB-7BEA-7F84C675C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C2837290-8FBA-BF55-DD86-9070282B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96D67BF5-F300-57EB-124A-53F7D77AE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2023-11-28T17:26:51Z</dcterms:modified>
</cp:coreProperties>
</file>