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833FD20-E8E7-2247-D4E5-C265E0B4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9D7582DD-12B1-78A6-CB25-F2AA6B9FA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D5C0D1B-8F57-DC45-59CC-BB942B18F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B362F5C-565A-D2E3-7EFB-2D150B14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7F359E-54EB-795F-9365-B14013E7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1AE286E-A245-1DC0-3002-A79887B3B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15CBFC2-7FC4-D0C9-9B5C-E0F307F2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DAB1C9DE-6B53-ED74-0104-A972A5D15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8F50DF7-5589-1100-06E1-1EA12C9D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2023-11-19T23:39:57Z</dcterms:modified>
</cp:coreProperties>
</file>