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11/11/2023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11/11/2023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11/11/2023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8E7CD2C-89A9-E353-6876-6E510EE8F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D0C8CDD8-09C1-56EA-15E2-571A2F07C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CC648C7-B0C1-ADBE-4590-5385379E0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CBC1E6C-B226-8796-AD70-7FE152857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B07AC39-FCD6-2F4F-1AEC-865E74701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15F4639-F43D-4847-2EC0-6C57563BA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0EACCBAE-4DF6-A95E-DE9F-C0BAA38A8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, Texto&#10;&#10;Descripción generada automáticamente">
            <a:extLst>
              <a:ext uri="{FF2B5EF4-FFF2-40B4-BE49-F238E27FC236}">
                <a16:creationId xmlns:a16="http://schemas.microsoft.com/office/drawing/2014/main" id="{712009E2-172B-ED8F-1716-C980CB4C1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12BB81A5-7112-7E4E-B304-6E7AE68C0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  RODRIGUEZ MENA</cp:lastModifiedBy>
  <cp:revision>355</cp:revision>
  <dcterms:created xsi:type="dcterms:W3CDTF">2021-02-12T22:01:50Z</dcterms:created>
  <dcterms:modified xsi:type="dcterms:W3CDTF">2023-11-11T21:40:33Z</dcterms:modified>
</cp:coreProperties>
</file>