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BB46A34-1273-05D3-AA6A-192022A4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7012612-512B-068A-E2FE-8CC6C83B2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57E57E8-2D77-D06C-C794-1FDEA08F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91F606E-5286-2533-C52E-C82C95A12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98D6D1F-56EC-DC1F-4676-6E0EB316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A0EEBC-7947-14E9-3259-81F63E15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C028893-9B0A-8D7A-34CE-9D5A86D3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BC316DC-2EA0-34F6-301E-381663504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931C441-7335-B9F8-3E3F-CEA0252CB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2023-10-20T16:53:25Z</dcterms:modified>
</cp:coreProperties>
</file>