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7738BA7-85CB-520E-CE54-D083E77C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6E3E9CA-D127-2A3A-D349-F91A5276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5996410-7234-90E9-15EB-46B44DB88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B92309A-9E79-9C11-0DB3-2E819584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4BF9897-19C6-76F7-B4A8-82295532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A09DE87-E8C2-FBCD-C3E6-9E9BD6DE0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DEC66FE-6EB4-8E7D-BE95-94DAA427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4549345-8A9F-D578-2093-8915083FA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A615863-DE8F-7D67-FEF1-F260BEA2A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2023-10-13T18:42:47Z</dcterms:modified>
</cp:coreProperties>
</file>