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D625EBA-AE32-7C95-8328-E1C08A6D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7B371C9A-4258-1DEF-C69A-9E7E4466B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E8BE812-34B3-F96A-3FA8-B60D550F0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C52880E-F78C-3D68-F886-11E535049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5958B21-BC17-F768-F83F-00E5F080F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B98752A-025B-A31F-4B71-2E5CCAF96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00BCCE7-4051-3D1E-5ECB-16AA6EE6D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81656DBE-3EE9-7D12-94C2-008BF68F4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995C7418-B099-A691-EA53-2AC9E808A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2023-10-06T06:27:19Z</dcterms:modified>
</cp:coreProperties>
</file>