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535BAA6-C354-EF69-55D4-9B49C00E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B0D5BE4-C097-CC12-0A98-8850398F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E3567E0-E995-24B4-0E6B-826C2283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73AA721-AB29-1483-BC99-0BCBF05E4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80DCFC8-B782-4C29-31A6-7F392D574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1B3C03-4325-729C-74DD-AC07B87D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11CF354-501B-503F-395E-D009325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, Aplicación&#10;&#10;Descripción generada automáticamente">
            <a:extLst>
              <a:ext uri="{FF2B5EF4-FFF2-40B4-BE49-F238E27FC236}">
                <a16:creationId xmlns:a16="http://schemas.microsoft.com/office/drawing/2014/main" id="{39F9A935-2EFF-6E61-9D9E-0CA64239D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236B3D7-D682-CB94-DFE9-4A206814A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2023-12-27T22:04:05Z</dcterms:modified>
</cp:coreProperties>
</file>