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9874600-3D83-5E80-5D65-033DFC7D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0D47692-DD23-CA05-8DC9-8742A769D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CF2787F-328C-9F4F-E633-338D027E1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FA0C945-543C-0FA1-B61A-BC947DC1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19ED5D8-DEB3-1A00-2672-7A0DBC8FA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382E914-38A9-280E-5B3F-61E06DAFB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54CEDAF-1450-E0AF-0E68-617DD2CA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9796C75-A9A1-A8EF-99F5-83EBB5EDB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107C789C-81B8-4D2C-078B-A6134D76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2023-12-04T00:36:46Z</dcterms:modified>
</cp:coreProperties>
</file>