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935687C-A278-A76E-F4D5-862C14B90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634224D-A168-E966-A47C-44F67791D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DD70097-63E8-E4BE-E568-E7A514921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72EDEBA-C5F4-6646-981E-4601A4761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7B3BE61-1161-59EF-D075-61F33A7B9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E318918-FD3E-D5F1-4F25-137D75EB8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5B5C333-900C-77E8-5BA0-FD19E96EF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CBBA5E9C-F930-CA77-4900-80277A37F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EE188F8B-4732-53D5-6EE8-61AA23402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2023-09-30T05:05:14Z</dcterms:modified>
</cp:coreProperties>
</file>