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20/11/2022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D738396-997C-4D95-8B89-653515056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35A53D6-880A-4C0C-A9B7-C3FD65A8C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CA4E2F1-2CFE-4534-9887-D4F8B0FD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B217011-AFC1-43A4-85B9-AFACC969B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ED3F1A0-025C-42F5-92E6-257B0798D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D13017D-34B6-4313-BFAD-A11C5BF1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C1E9F93-4AAE-4AD1-A3BA-C41CA9DC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07CD8BA-54C0-4C1E-9009-604DDEEDC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C0DB1C1-652C-4A52-8B55-A3C955F27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2022-11-20T22:42:18Z</dcterms:modified>
</cp:coreProperties>
</file>