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59AEE81-D005-4A8E-85B6-45714ACE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DDDE617-D9C6-405C-B185-7EA1C3254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0A3426C-F51B-4AC2-BA35-41A3211A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0BC89B64-4A39-4D2C-B555-5FDF7970A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3ABAD77-79D9-4D14-8410-9391FA7B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735E62A-7A75-425C-AD55-DD0D52889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9070A23-9B29-4B9A-9E51-A7C04FE46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6FAC77B9-11EF-4A8F-A9E4-3518EEC4F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BB283C7C-C0A9-4973-A6DB-018AAAF27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2022-11-14T01:04:54Z</dcterms:modified>
</cp:coreProperties>
</file>