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F51EC94-A383-4B97-8C61-79666E4CF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2203FA9-F2BD-486F-840B-65A48E312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4232FB8-1B22-44B5-86DD-81773570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2478FC1-A276-4478-B659-AC7737929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A478D65-FA9A-4107-A06C-F1A13096B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8453339-6E78-47EB-B074-9EFD0CCE9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E086FD8-BB13-44A2-B95F-341C5AB7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9213FB04-B1FA-402A-B6AC-A80EFCA10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F62705C-58C9-46B7-9572-54E417E41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2022-11-05T22:56:33Z</dcterms:modified>
</cp:coreProperties>
</file>