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28/10/2022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28/10/2022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28/10/2022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28/10/2022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FD5AC5F-D8D7-4767-8D6F-CF58F98D2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E85B19ED-9DD2-48DF-A8DA-8589F1CCE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, Texto&#10;&#10;Descripción generada automáticamente">
            <a:extLst>
              <a:ext uri="{FF2B5EF4-FFF2-40B4-BE49-F238E27FC236}">
                <a16:creationId xmlns:a16="http://schemas.microsoft.com/office/drawing/2014/main" id="{D3F67F69-BC31-4A98-A361-C7136E0ED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C28CA57F-8250-4939-B097-09068E890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435A1429-8983-43CC-94C9-737B8A2B1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DB3E5C0F-5452-4BF8-ACE3-22B94F5BE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D3F5CDD-A5A2-46E3-ADBC-429E27757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, Texto&#10;&#10;Descripción generada automáticamente">
            <a:extLst>
              <a:ext uri="{FF2B5EF4-FFF2-40B4-BE49-F238E27FC236}">
                <a16:creationId xmlns:a16="http://schemas.microsoft.com/office/drawing/2014/main" id="{C8B2CB1D-ADB6-4C54-B961-0EC232A03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DEFC00BF-12FB-401C-B8BF-75AB8CCC4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356</cp:revision>
  <dcterms:created xsi:type="dcterms:W3CDTF">2021-02-12T22:01:50Z</dcterms:created>
  <dcterms:modified xsi:type="dcterms:W3CDTF">2022-10-28T22:53:05Z</dcterms:modified>
</cp:coreProperties>
</file>