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22/10/2022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DCE60AF-656C-487B-B7A3-BE1EAD32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D17715-970F-49F1-A5AD-91FD4AD0C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AD8DC2E-ADC4-4C0F-A968-B96DB0D7B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42FAC07-FC8F-4ECB-8C52-E1C046CE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D445615-C747-41DD-9F92-6501046F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35EEAE6-155D-4ED7-B9D2-E722C5671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8255D31-89E7-42E4-ADB7-071D6DEC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4253C232-EC0A-4D34-85EA-A3025902F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DC64FE2-8D8E-4EB6-97C2-74D136DE4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2022-10-22T23:35:29Z</dcterms:modified>
</cp:coreProperties>
</file>