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16/10/2022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9926502-ACDE-4993-A6F9-9A18D6C9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 con confianza media">
            <a:extLst>
              <a:ext uri="{FF2B5EF4-FFF2-40B4-BE49-F238E27FC236}">
                <a16:creationId xmlns:a16="http://schemas.microsoft.com/office/drawing/2014/main" id="{21AEABAC-D577-46C6-977F-39071EBC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AD04D04-CEC1-472E-98A4-56379C49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1F90412-9863-4302-B964-5649720D5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9CE1CE3-D0ED-4EA2-878D-AC4534AA5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8BF508F-E937-42F3-A91F-2188F93CD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8EE4456-6086-4C12-BEA7-A989A902B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CD5309C3-E87B-405B-B6E6-FEAAD18EC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1055DA8-9F05-4EE0-8EFC-EFB557BFB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2022-10-16T17:56:59Z</dcterms:modified>
</cp:coreProperties>
</file>