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CCCA2E3-B3AB-4265-ADDA-55DE196C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9828D23-13CF-4A33-A382-10C538FE6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F859A1E-8C01-48DE-B4CC-CEA1655D7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78C6B09-917C-4DFB-80FB-1592580B2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A80B92D-7F99-42B2-BB31-E598543E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AC9D804-1CFD-4177-AA19-C49FB093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DC706CB-ED40-4AF0-8081-F96EEBB7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BBBE907D-4BA0-4A17-8722-18EA0CBF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6A2C8AC-E85D-498C-9C62-ACAE3AC48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2022-10-09T16:50:58Z</dcterms:modified>
</cp:coreProperties>
</file>